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7"/>
  </p:notesMasterIdLst>
  <p:handoutMasterIdLst>
    <p:handoutMasterId r:id="rId8"/>
  </p:handoutMasterIdLst>
  <p:sldIdLst>
    <p:sldId id="299" r:id="rId2"/>
    <p:sldId id="1102" r:id="rId3"/>
    <p:sldId id="360" r:id="rId4"/>
    <p:sldId id="1097" r:id="rId5"/>
    <p:sldId id="109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8" userDrawn="1">
          <p15:clr>
            <a:srgbClr val="A4A3A4"/>
          </p15:clr>
        </p15:guide>
        <p15:guide id="2" pos="823" userDrawn="1">
          <p15:clr>
            <a:srgbClr val="A4A3A4"/>
          </p15:clr>
        </p15:guide>
        <p15:guide id="3" orient="horz" pos="3296" userDrawn="1">
          <p15:clr>
            <a:srgbClr val="A4A3A4"/>
          </p15:clr>
        </p15:guide>
        <p15:guide id="4" orient="horz" pos="11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26CA3A"/>
    <a:srgbClr val="A1D683"/>
    <a:srgbClr val="148082"/>
    <a:srgbClr val="575756"/>
    <a:srgbClr val="075DA4"/>
    <a:srgbClr val="20BFCD"/>
    <a:srgbClr val="029DCC"/>
    <a:srgbClr val="2480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5" autoAdjust="0"/>
    <p:restoredTop sz="96357" autoAdjust="0"/>
  </p:normalViewPr>
  <p:slideViewPr>
    <p:cSldViewPr snapToGrid="0" showGuides="1">
      <p:cViewPr varScale="1">
        <p:scale>
          <a:sx n="67" d="100"/>
          <a:sy n="67" d="100"/>
        </p:scale>
        <p:origin x="1044" y="32"/>
      </p:cViewPr>
      <p:guideLst>
        <p:guide orient="horz" pos="488"/>
        <p:guide pos="823"/>
        <p:guide orient="horz" pos="3296"/>
        <p:guide orient="horz" pos="113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28"/>
    </p:cViewPr>
  </p:sorterViewPr>
  <p:notesViewPr>
    <p:cSldViewPr snapToGrid="0">
      <p:cViewPr varScale="1">
        <p:scale>
          <a:sx n="84" d="100"/>
          <a:sy n="84" d="100"/>
        </p:scale>
        <p:origin x="22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58B83C-4C0D-4AC4-8E00-0D442EA262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C4540C-47B5-43CF-BA10-A0828F0EDE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3EF29-CEBD-41E0-A0B0-29E3D25B42C1}" type="datetimeFigureOut">
              <a:rPr lang="en-GB" smtClean="0"/>
              <a:t>18/03/2024</a:t>
            </a:fld>
            <a:endParaRPr lang="en-GB"/>
          </a:p>
        </p:txBody>
      </p:sp>
      <p:sp>
        <p:nvSpPr>
          <p:cNvPr id="4" name="Footer Placeholder 3">
            <a:extLst>
              <a:ext uri="{FF2B5EF4-FFF2-40B4-BE49-F238E27FC236}">
                <a16:creationId xmlns:a16="http://schemas.microsoft.com/office/drawing/2014/main" id="{5DD63DD8-3E60-4A1A-AD99-2ACDF7C2B6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91510EC-792A-4E4F-B002-90E1226F51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11CE66-B526-4949-8B36-D6A0EF4E5B9B}" type="slidenum">
              <a:rPr lang="en-GB" smtClean="0"/>
              <a:t>‹#›</a:t>
            </a:fld>
            <a:endParaRPr lang="en-GB"/>
          </a:p>
        </p:txBody>
      </p:sp>
    </p:spTree>
    <p:extLst>
      <p:ext uri="{BB962C8B-B14F-4D97-AF65-F5344CB8AC3E}">
        <p14:creationId xmlns:p14="http://schemas.microsoft.com/office/powerpoint/2010/main" val="1448286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8D462-9375-4287-BD2D-EB5332881197}" type="datetimeFigureOut">
              <a:rPr lang="en-GB" smtClean="0"/>
              <a:t>18/03/2024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979C2-B2D8-4306-B87A-98520805AF5B}" type="slidenum">
              <a:rPr lang="en-GB" smtClean="0"/>
              <a:t>‹#›</a:t>
            </a:fld>
            <a:endParaRPr lang="en-GB"/>
          </a:p>
        </p:txBody>
      </p:sp>
    </p:spTree>
    <p:extLst>
      <p:ext uri="{BB962C8B-B14F-4D97-AF65-F5344CB8AC3E}">
        <p14:creationId xmlns:p14="http://schemas.microsoft.com/office/powerpoint/2010/main" val="3407950651"/>
      </p:ext>
    </p:extLst>
  </p:cSld>
  <p:clrMap bg1="lt1" tx1="dk1" bg2="lt2" tx2="dk2" accent1="accent1" accent2="accent2" accent3="accent3" accent4="accent4" accent5="accent5" accent6="accent6" hlink="hlink" folHlink="folHlink"/>
  <p:notesStyle>
    <a:lvl1pPr marL="0" algn="l" defTabSz="768010" rtl="0" eaLnBrk="1" latinLnBrk="0" hangingPunct="1">
      <a:defRPr sz="1008" kern="1200">
        <a:solidFill>
          <a:schemeClr val="tx1"/>
        </a:solidFill>
        <a:latin typeface="+mn-lt"/>
        <a:ea typeface="+mn-ea"/>
        <a:cs typeface="+mn-cs"/>
      </a:defRPr>
    </a:lvl1pPr>
    <a:lvl2pPr marL="384005" algn="l" defTabSz="768010" rtl="0" eaLnBrk="1" latinLnBrk="0" hangingPunct="1">
      <a:defRPr sz="1008" kern="1200">
        <a:solidFill>
          <a:schemeClr val="tx1"/>
        </a:solidFill>
        <a:latin typeface="+mn-lt"/>
        <a:ea typeface="+mn-ea"/>
        <a:cs typeface="+mn-cs"/>
      </a:defRPr>
    </a:lvl2pPr>
    <a:lvl3pPr marL="768010" algn="l" defTabSz="768010" rtl="0" eaLnBrk="1" latinLnBrk="0" hangingPunct="1">
      <a:defRPr sz="1008" kern="1200">
        <a:solidFill>
          <a:schemeClr val="tx1"/>
        </a:solidFill>
        <a:latin typeface="+mn-lt"/>
        <a:ea typeface="+mn-ea"/>
        <a:cs typeface="+mn-cs"/>
      </a:defRPr>
    </a:lvl3pPr>
    <a:lvl4pPr marL="1152015" algn="l" defTabSz="768010" rtl="0" eaLnBrk="1" latinLnBrk="0" hangingPunct="1">
      <a:defRPr sz="1008" kern="1200">
        <a:solidFill>
          <a:schemeClr val="tx1"/>
        </a:solidFill>
        <a:latin typeface="+mn-lt"/>
        <a:ea typeface="+mn-ea"/>
        <a:cs typeface="+mn-cs"/>
      </a:defRPr>
    </a:lvl4pPr>
    <a:lvl5pPr marL="1536020" algn="l" defTabSz="768010" rtl="0" eaLnBrk="1" latinLnBrk="0" hangingPunct="1">
      <a:defRPr sz="1008" kern="1200">
        <a:solidFill>
          <a:schemeClr val="tx1"/>
        </a:solidFill>
        <a:latin typeface="+mn-lt"/>
        <a:ea typeface="+mn-ea"/>
        <a:cs typeface="+mn-cs"/>
      </a:defRPr>
    </a:lvl5pPr>
    <a:lvl6pPr marL="1920025" algn="l" defTabSz="768010" rtl="0" eaLnBrk="1" latinLnBrk="0" hangingPunct="1">
      <a:defRPr sz="1008" kern="1200">
        <a:solidFill>
          <a:schemeClr val="tx1"/>
        </a:solidFill>
        <a:latin typeface="+mn-lt"/>
        <a:ea typeface="+mn-ea"/>
        <a:cs typeface="+mn-cs"/>
      </a:defRPr>
    </a:lvl6pPr>
    <a:lvl7pPr marL="2304030" algn="l" defTabSz="768010" rtl="0" eaLnBrk="1" latinLnBrk="0" hangingPunct="1">
      <a:defRPr sz="1008" kern="1200">
        <a:solidFill>
          <a:schemeClr val="tx1"/>
        </a:solidFill>
        <a:latin typeface="+mn-lt"/>
        <a:ea typeface="+mn-ea"/>
        <a:cs typeface="+mn-cs"/>
      </a:defRPr>
    </a:lvl7pPr>
    <a:lvl8pPr marL="2688035" algn="l" defTabSz="768010" rtl="0" eaLnBrk="1" latinLnBrk="0" hangingPunct="1">
      <a:defRPr sz="1008" kern="1200">
        <a:solidFill>
          <a:schemeClr val="tx1"/>
        </a:solidFill>
        <a:latin typeface="+mn-lt"/>
        <a:ea typeface="+mn-ea"/>
        <a:cs typeface="+mn-cs"/>
      </a:defRPr>
    </a:lvl8pPr>
    <a:lvl9pPr marL="3072040" algn="l" defTabSz="768010" rtl="0" eaLnBrk="1" latinLnBrk="0" hangingPunct="1">
      <a:defRPr sz="10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BF9AC-FD26-438F-A5E6-638D74F7DDEF}" type="slidenum">
              <a:rPr lang="en-GB" smtClean="0"/>
              <a:pPr fontAlgn="base">
                <a:spcBef>
                  <a:spcPct val="0"/>
                </a:spcBef>
                <a:spcAft>
                  <a:spcPct val="0"/>
                </a:spcAft>
                <a:defRPr/>
              </a:pPr>
              <a:t>1</a:t>
            </a:fld>
            <a:endParaRPr lang="en-GB"/>
          </a:p>
        </p:txBody>
      </p:sp>
    </p:spTree>
    <p:extLst>
      <p:ext uri="{BB962C8B-B14F-4D97-AF65-F5344CB8AC3E}">
        <p14:creationId xmlns:p14="http://schemas.microsoft.com/office/powerpoint/2010/main" val="192698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11" name="Slice 2" descr="A picture containing clock&#10;&#10;Description automatically generated">
            <a:extLst>
              <a:ext uri="{FF2B5EF4-FFF2-40B4-BE49-F238E27FC236}">
                <a16:creationId xmlns:a16="http://schemas.microsoft.com/office/drawing/2014/main" id="{E8E04A14-9327-435D-A86B-487DCAF582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534" t="21593" r="26440" b="21455"/>
          <a:stretch/>
        </p:blipFill>
        <p:spPr>
          <a:xfrm>
            <a:off x="3489355" y="0"/>
            <a:ext cx="5602496" cy="6858000"/>
          </a:xfrm>
          <a:prstGeom prst="rect">
            <a:avLst/>
          </a:prstGeom>
        </p:spPr>
      </p:pic>
      <p:pic>
        <p:nvPicPr>
          <p:cNvPr id="1026" name="Picture 2" descr="Lateral view of the little fire ant, Wasmannia auropunctata (Roger). ">
            <a:extLst>
              <a:ext uri="{FF2B5EF4-FFF2-40B4-BE49-F238E27FC236}">
                <a16:creationId xmlns:a16="http://schemas.microsoft.com/office/drawing/2014/main" id="{C96EE360-3FC8-69DF-D112-39A65AF32805}"/>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751"/>
          <a:stretch/>
        </p:blipFill>
        <p:spPr bwMode="auto">
          <a:xfrm>
            <a:off x="2572669" y="0"/>
            <a:ext cx="655681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3119C2D-185B-43D9-9B04-60B61C2EC33A}"/>
              </a:ext>
            </a:extLst>
          </p:cNvPr>
          <p:cNvSpPr/>
          <p:nvPr userDrawn="1"/>
        </p:nvSpPr>
        <p:spPr>
          <a:xfrm>
            <a:off x="14514" y="5600700"/>
            <a:ext cx="9132734"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close up of a screen&#10;&#10;Description automatically generated">
            <a:extLst>
              <a:ext uri="{FF2B5EF4-FFF2-40B4-BE49-F238E27FC236}">
                <a16:creationId xmlns:a16="http://schemas.microsoft.com/office/drawing/2014/main" id="{FD7F6C87-5284-47F8-8C6A-A832CEBED75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272" t="29456" r="20493" b="29433"/>
          <a:stretch/>
        </p:blipFill>
        <p:spPr>
          <a:xfrm>
            <a:off x="-9160" y="0"/>
            <a:ext cx="6974498" cy="6858000"/>
          </a:xfrm>
          <a:custGeom>
            <a:avLst/>
            <a:gdLst>
              <a:gd name="connsiteX0" fmla="*/ 0 w 6969510"/>
              <a:gd name="connsiteY0" fmla="*/ 0 h 6858000"/>
              <a:gd name="connsiteX1" fmla="*/ 6969510 w 6969510"/>
              <a:gd name="connsiteY1" fmla="*/ 0 h 6858000"/>
              <a:gd name="connsiteX2" fmla="*/ 6969510 w 6969510"/>
              <a:gd name="connsiteY2" fmla="*/ 6858000 h 6858000"/>
              <a:gd name="connsiteX3" fmla="*/ 0 w 6969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69510" h="6858000">
                <a:moveTo>
                  <a:pt x="0" y="0"/>
                </a:moveTo>
                <a:lnTo>
                  <a:pt x="6969510" y="0"/>
                </a:lnTo>
                <a:lnTo>
                  <a:pt x="6969510" y="6858000"/>
                </a:lnTo>
                <a:lnTo>
                  <a:pt x="0" y="6858000"/>
                </a:lnTo>
                <a:close/>
              </a:path>
            </a:pathLst>
          </a:custGeom>
        </p:spPr>
      </p:pic>
      <p:pic>
        <p:nvPicPr>
          <p:cNvPr id="10" name="New Slice" descr="A picture containing lamp, black, flower&#10;&#10;Description automatically generated">
            <a:extLst>
              <a:ext uri="{FF2B5EF4-FFF2-40B4-BE49-F238E27FC236}">
                <a16:creationId xmlns:a16="http://schemas.microsoft.com/office/drawing/2014/main" id="{C269B3DD-389C-4603-8D1B-B69E3542C9D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0080" t="20531" r="30496" b="20803"/>
          <a:stretch/>
        </p:blipFill>
        <p:spPr>
          <a:xfrm>
            <a:off x="2386751" y="0"/>
            <a:ext cx="4629150" cy="6858000"/>
          </a:xfrm>
          <a:prstGeom prst="rect">
            <a:avLst/>
          </a:prstGeom>
        </p:spPr>
      </p:pic>
      <p:sp>
        <p:nvSpPr>
          <p:cNvPr id="7" name="Slide Number Placeholder 6">
            <a:extLst>
              <a:ext uri="{FF2B5EF4-FFF2-40B4-BE49-F238E27FC236}">
                <a16:creationId xmlns:a16="http://schemas.microsoft.com/office/drawing/2014/main" id="{75AFB1A8-E170-44D9-9315-6A5D16745D7F}"/>
              </a:ext>
            </a:extLst>
          </p:cNvPr>
          <p:cNvSpPr>
            <a:spLocks noGrp="1"/>
          </p:cNvSpPr>
          <p:nvPr userDrawn="1">
            <p:ph type="sldNum" sz="quarter" idx="10"/>
          </p:nvPr>
        </p:nvSpPr>
        <p:spPr>
          <a:xfrm>
            <a:off x="7586410" y="6114263"/>
            <a:ext cx="1226029" cy="365125"/>
          </a:xfrm>
        </p:spPr>
        <p:txBody>
          <a:bodyPr/>
          <a:lstStyle/>
          <a:p>
            <a:fld id="{961FDFF3-09F3-4B48-A0F3-AE2314ADC9EB}" type="slidenum">
              <a:rPr lang="en-GB" smtClean="0"/>
              <a:pPr/>
              <a:t>‹#›</a:t>
            </a:fld>
            <a:endParaRPr lang="en-GB" dirty="0"/>
          </a:p>
        </p:txBody>
      </p:sp>
      <p:sp>
        <p:nvSpPr>
          <p:cNvPr id="2" name="Title 1"/>
          <p:cNvSpPr>
            <a:spLocks noGrp="1"/>
          </p:cNvSpPr>
          <p:nvPr userDrawn="1">
            <p:ph type="ctrTitle" hasCustomPrompt="1"/>
          </p:nvPr>
        </p:nvSpPr>
        <p:spPr>
          <a:xfrm>
            <a:off x="354239" y="1395413"/>
            <a:ext cx="2564607" cy="2120673"/>
          </a:xfrm>
        </p:spPr>
        <p:txBody>
          <a:bodyPr anchor="b"/>
          <a:lstStyle>
            <a:lvl1pPr algn="l">
              <a:defRPr sz="3200">
                <a:solidFill>
                  <a:schemeClr val="bg1"/>
                </a:solidFill>
              </a:defRPr>
            </a:lvl1pPr>
          </a:lstStyle>
          <a:p>
            <a:r>
              <a:rPr lang="en-US" dirty="0"/>
              <a:t>Click to </a:t>
            </a:r>
            <a:br>
              <a:rPr lang="en-US" dirty="0"/>
            </a:br>
            <a:r>
              <a:rPr lang="en-US" dirty="0"/>
              <a:t>add Title</a:t>
            </a:r>
          </a:p>
        </p:txBody>
      </p:sp>
      <p:sp>
        <p:nvSpPr>
          <p:cNvPr id="3" name="Subtitle 2"/>
          <p:cNvSpPr>
            <a:spLocks noGrp="1"/>
          </p:cNvSpPr>
          <p:nvPr userDrawn="1">
            <p:ph type="subTitle" idx="1" hasCustomPrompt="1"/>
          </p:nvPr>
        </p:nvSpPr>
        <p:spPr>
          <a:xfrm>
            <a:off x="354239" y="3608162"/>
            <a:ext cx="2564607" cy="16557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13" name="Group 12">
            <a:extLst>
              <a:ext uri="{FF2B5EF4-FFF2-40B4-BE49-F238E27FC236}">
                <a16:creationId xmlns:a16="http://schemas.microsoft.com/office/drawing/2014/main" id="{C53CA05B-5EE2-4139-A2F1-9D9EE4126A0F}"/>
              </a:ext>
            </a:extLst>
          </p:cNvPr>
          <p:cNvGrpSpPr>
            <a:grpSpLocks/>
          </p:cNvGrpSpPr>
          <p:nvPr userDrawn="1"/>
        </p:nvGrpSpPr>
        <p:grpSpPr>
          <a:xfrm>
            <a:off x="233360" y="6188138"/>
            <a:ext cx="1612901" cy="472360"/>
            <a:chOff x="2146617" y="1664132"/>
            <a:chExt cx="5862003" cy="1716767"/>
          </a:xfrm>
        </p:grpSpPr>
        <p:pic>
          <p:nvPicPr>
            <p:cNvPr id="14" name="Picture 13" descr="A picture containing drawing&#10;&#10;Description automatically generated">
              <a:extLst>
                <a:ext uri="{FF2B5EF4-FFF2-40B4-BE49-F238E27FC236}">
                  <a16:creationId xmlns:a16="http://schemas.microsoft.com/office/drawing/2014/main" id="{9BCEB72F-A3B6-4E60-ADB5-0870BAB7AD2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46617" y="1664132"/>
              <a:ext cx="5862003" cy="1705544"/>
            </a:xfrm>
            <a:prstGeom prst="rect">
              <a:avLst/>
            </a:prstGeom>
          </p:spPr>
        </p:pic>
        <p:sp>
          <p:nvSpPr>
            <p:cNvPr id="15" name="Oval 14">
              <a:extLst>
                <a:ext uri="{FF2B5EF4-FFF2-40B4-BE49-F238E27FC236}">
                  <a16:creationId xmlns:a16="http://schemas.microsoft.com/office/drawing/2014/main" id="{1A2B7CAB-FDF3-4217-BDF3-4088F09F01B7}"/>
                </a:ext>
              </a:extLst>
            </p:cNvPr>
            <p:cNvSpPr/>
            <p:nvPr/>
          </p:nvSpPr>
          <p:spPr>
            <a:xfrm>
              <a:off x="2492694" y="2085499"/>
              <a:ext cx="1295400" cy="12954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7827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63" presetClass="path" presetSubtype="0" decel="100000" fill="hold" nodeType="withEffect">
                                  <p:stCondLst>
                                    <p:cond delay="0"/>
                                  </p:stCondLst>
                                  <p:childTnLst>
                                    <p:animMotion origin="layout" path="M -0.00955 0 L 0 0 " pathEditMode="relative" rAng="0" ptsTypes="AA">
                                      <p:cBhvr>
                                        <p:cTn id="9" dur="250" fill="hold"/>
                                        <p:tgtEl>
                                          <p:spTgt spid="16"/>
                                        </p:tgtEl>
                                        <p:attrNameLst>
                                          <p:attrName>ppt_x</p:attrName>
                                          <p:attrName>ppt_y</p:attrName>
                                        </p:attrNameLst>
                                      </p:cBhvr>
                                      <p:rCtr x="469" y="0"/>
                                    </p:animMotion>
                                  </p:childTnLst>
                                </p:cTn>
                              </p:par>
                              <p:par>
                                <p:cTn id="10" presetID="10"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3" presetClass="path" presetSubtype="0" decel="100000" fill="hold" nodeType="withEffect">
                                  <p:stCondLst>
                                    <p:cond delay="250"/>
                                  </p:stCondLst>
                                  <p:childTnLst>
                                    <p:animMotion origin="layout" path="M -0.00955 0 L -2.5E-6 0 " pathEditMode="relative" rAng="0" ptsTypes="AA">
                                      <p:cBhvr>
                                        <p:cTn id="14" dur="250" fill="hold"/>
                                        <p:tgtEl>
                                          <p:spTgt spid="10"/>
                                        </p:tgtEl>
                                        <p:attrNameLst>
                                          <p:attrName>ppt_x</p:attrName>
                                          <p:attrName>ppt_y</p:attrName>
                                        </p:attrNameLst>
                                      </p:cBhvr>
                                      <p:rCtr x="469" y="0"/>
                                    </p:animMotion>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par>
                                <p:cTn id="18" presetID="63" presetClass="path" presetSubtype="0" decel="100000" fill="hold" nodeType="withEffect">
                                  <p:stCondLst>
                                    <p:cond delay="500"/>
                                  </p:stCondLst>
                                  <p:childTnLst>
                                    <p:animMotion origin="layout" path="M -0.00955 0 L 2.77778E-6 0 " pathEditMode="relative" rAng="0" ptsTypes="AA">
                                      <p:cBhvr>
                                        <p:cTn id="19" dur="250" fill="hold"/>
                                        <p:tgtEl>
                                          <p:spTgt spid="11"/>
                                        </p:tgtEl>
                                        <p:attrNameLst>
                                          <p:attrName>ppt_x</p:attrName>
                                          <p:attrName>ppt_y</p:attrName>
                                        </p:attrNameLst>
                                      </p:cBhvr>
                                      <p:rCtr x="469" y="0"/>
                                    </p:animMotion>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a:prstGeom prst="rect">
            <a:avLst/>
          </a:prstGeom>
        </p:spPr>
        <p:txBody>
          <a:bodyPr vert="horz"/>
          <a:lstStyle>
            <a:lvl1pPr algn="l">
              <a:defRPr sz="2800" b="1" i="0" baseline="0">
                <a:solidFill>
                  <a:srgbClr val="6E9528"/>
                </a:solidFill>
                <a:latin typeface="Arial"/>
                <a:cs typeface="Calibri (Headings)"/>
              </a:defRPr>
            </a:lvl1pPr>
          </a:lstStyle>
          <a:p>
            <a:r>
              <a:rPr lang="en-US" dirty="0"/>
              <a:t>Click to edit Master title style</a:t>
            </a:r>
          </a:p>
        </p:txBody>
      </p:sp>
      <p:sp>
        <p:nvSpPr>
          <p:cNvPr id="6" name="Rectangle 5"/>
          <p:cNvSpPr/>
          <p:nvPr userDrawn="1"/>
        </p:nvSpPr>
        <p:spPr>
          <a:xfrm>
            <a:off x="0" y="0"/>
            <a:ext cx="9144000" cy="540000"/>
          </a:xfrm>
          <a:prstGeom prst="rect">
            <a:avLst/>
          </a:prstGeom>
          <a:solidFill>
            <a:srgbClr val="6E9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2"/>
          </p:nvPr>
        </p:nvSpPr>
        <p:spPr>
          <a:xfrm>
            <a:off x="457200" y="2971800"/>
            <a:ext cx="7162800" cy="3384550"/>
          </a:xfrm>
          <a:prstGeom prst="rect">
            <a:avLst/>
          </a:prstGeom>
        </p:spPr>
        <p:txBody>
          <a:bodyPr vert="horz"/>
          <a:lstStyle>
            <a:lvl1pPr marL="0">
              <a:buFontTx/>
              <a:buNone/>
              <a:defRPr sz="1800" baseline="0">
                <a:solidFill>
                  <a:srgbClr val="676C5F"/>
                </a:solidFill>
                <a:latin typeface="Arial"/>
              </a:defRPr>
            </a:lvl1pPr>
            <a:lvl2pPr marL="0">
              <a:buFontTx/>
              <a:buNone/>
              <a:defRPr sz="1800" baseline="0">
                <a:solidFill>
                  <a:srgbClr val="676C5F"/>
                </a:solidFill>
                <a:latin typeface="Arial"/>
              </a:defRPr>
            </a:lvl2pPr>
            <a:lvl3pPr marL="0">
              <a:buFontTx/>
              <a:buNone/>
              <a:defRPr sz="1800" baseline="0">
                <a:solidFill>
                  <a:srgbClr val="676C5F"/>
                </a:solidFill>
                <a:latin typeface="Arial"/>
              </a:defRPr>
            </a:lvl3pPr>
            <a:lvl4pPr marL="0">
              <a:buFontTx/>
              <a:buNone/>
              <a:defRPr sz="1800" baseline="0">
                <a:solidFill>
                  <a:srgbClr val="676C5F"/>
                </a:solidFill>
                <a:latin typeface="Arial"/>
              </a:defRPr>
            </a:lvl4pPr>
            <a:lvl5pPr marL="0">
              <a:buFontTx/>
              <a:buNone/>
              <a:defRPr sz="1800" baseline="0">
                <a:solidFill>
                  <a:srgbClr val="676C5F"/>
                </a:solidFill>
                <a:latin typeface="Arial"/>
              </a:defRPr>
            </a:lvl5pPr>
          </a:lstStyle>
          <a:p>
            <a:pPr lvl="0"/>
            <a:r>
              <a:rPr lang="en-US" dirty="0"/>
              <a:t>Click to edit Master text styles</a:t>
            </a:r>
          </a:p>
        </p:txBody>
      </p:sp>
      <p:sp>
        <p:nvSpPr>
          <p:cNvPr id="10" name="Text Placeholder 9"/>
          <p:cNvSpPr>
            <a:spLocks noGrp="1"/>
          </p:cNvSpPr>
          <p:nvPr>
            <p:ph type="body" sz="quarter" idx="13"/>
          </p:nvPr>
        </p:nvSpPr>
        <p:spPr>
          <a:xfrm>
            <a:off x="457200" y="1989138"/>
            <a:ext cx="8229600" cy="677862"/>
          </a:xfrm>
          <a:prstGeom prst="rect">
            <a:avLst/>
          </a:prstGeom>
        </p:spPr>
        <p:txBody>
          <a:bodyPr vert="horz"/>
          <a:lstStyle>
            <a:lvl1pPr>
              <a:buFontTx/>
              <a:buNone/>
              <a:defRPr sz="2400" baseline="0">
                <a:solidFill>
                  <a:schemeClr val="bg1">
                    <a:lumMod val="65000"/>
                  </a:schemeClr>
                </a:solidFill>
                <a:latin typeface="Arial"/>
              </a:defRPr>
            </a:lvl1pPr>
            <a:lvl2pPr>
              <a:buFontTx/>
              <a:buNone/>
              <a:defRPr sz="2400" baseline="0">
                <a:solidFill>
                  <a:srgbClr val="6E9528"/>
                </a:solidFill>
                <a:latin typeface="Arial"/>
              </a:defRPr>
            </a:lvl2pPr>
            <a:lvl3pPr>
              <a:buFontTx/>
              <a:buNone/>
              <a:defRPr sz="2400" baseline="0">
                <a:solidFill>
                  <a:srgbClr val="6E9528"/>
                </a:solidFill>
                <a:latin typeface="Arial"/>
              </a:defRPr>
            </a:lvl3pPr>
            <a:lvl4pPr>
              <a:buFontTx/>
              <a:buNone/>
              <a:defRPr sz="2400" baseline="0">
                <a:solidFill>
                  <a:srgbClr val="6E9528"/>
                </a:solidFill>
                <a:latin typeface="Arial"/>
              </a:defRPr>
            </a:lvl4pPr>
            <a:lvl5pPr>
              <a:buFontTx/>
              <a:buNone/>
              <a:defRPr sz="2400" baseline="0">
                <a:solidFill>
                  <a:srgbClr val="6E9528"/>
                </a:solidFill>
                <a:latin typeface="Arial"/>
              </a:defRPr>
            </a:lvl5pPr>
          </a:lstStyle>
          <a:p>
            <a:pPr lvl="0"/>
            <a:r>
              <a:rPr lang="en-US" dirty="0"/>
              <a:t>Click to edit Master text styles</a:t>
            </a:r>
          </a:p>
        </p:txBody>
      </p:sp>
      <p:sp>
        <p:nvSpPr>
          <p:cNvPr id="9" name="Date Placeholder 3"/>
          <p:cNvSpPr>
            <a:spLocks noGrp="1"/>
          </p:cNvSpPr>
          <p:nvPr>
            <p:ph type="dt" sz="half" idx="2"/>
          </p:nvPr>
        </p:nvSpPr>
        <p:spPr>
          <a:xfrm>
            <a:off x="457200" y="6356350"/>
            <a:ext cx="5334000" cy="365125"/>
          </a:xfrm>
          <a:prstGeom prst="rect">
            <a:avLst/>
          </a:prstGeom>
        </p:spPr>
        <p:txBody>
          <a:bodyPr vert="horz" lIns="91440" tIns="45720" rIns="91440" bIns="45720" rtlCol="0" anchor="ctr"/>
          <a:lstStyle>
            <a:lvl1pPr algn="l">
              <a:defRPr sz="1100">
                <a:solidFill>
                  <a:srgbClr val="676C5F"/>
                </a:solidFill>
                <a:latin typeface="Arial"/>
                <a:cs typeface="Calibri (Body)"/>
              </a:defRPr>
            </a:lvl1pPr>
          </a:lstStyle>
          <a:p>
            <a:r>
              <a:rPr lang="en-US"/>
              <a:t>The Intergovernmental Platform on Biodiversity and Ecosystem Services </a:t>
            </a:r>
            <a:endParaRPr lang="en-US" dirty="0"/>
          </a:p>
        </p:txBody>
      </p:sp>
      <p:sp>
        <p:nvSpPr>
          <p:cNvPr id="11"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r">
              <a:defRPr sz="1100" b="1" i="0">
                <a:solidFill>
                  <a:srgbClr val="676C5F"/>
                </a:solidFill>
                <a:latin typeface="Arial"/>
                <a:cs typeface="Calibri (Body)"/>
              </a:defRPr>
            </a:lvl1pPr>
          </a:lstStyle>
          <a:p>
            <a:r>
              <a:rPr lang="en-US"/>
              <a:t>www.ipbes.net</a:t>
            </a:r>
            <a:endParaRPr lang="en-US" dirty="0"/>
          </a:p>
        </p:txBody>
      </p:sp>
      <p:cxnSp>
        <p:nvCxnSpPr>
          <p:cNvPr id="12" name="Straight Connector 11"/>
          <p:cNvCxnSpPr/>
          <p:nvPr userDrawn="1"/>
        </p:nvCxnSpPr>
        <p:spPr>
          <a:xfrm>
            <a:off x="457200" y="6356350"/>
            <a:ext cx="8229600" cy="1588"/>
          </a:xfrm>
          <a:prstGeom prst="line">
            <a:avLst/>
          </a:prstGeom>
          <a:ln w="12700">
            <a:solidFill>
              <a:srgbClr val="6E952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PBES Motif Bar LG.png"/>
          <p:cNvPicPr>
            <a:picLocks noChangeAspect="1"/>
          </p:cNvPicPr>
          <p:nvPr userDrawn="1"/>
        </p:nvPicPr>
        <p:blipFill>
          <a:blip r:embed="rId2"/>
          <a:stretch>
            <a:fillRect/>
          </a:stretch>
        </p:blipFill>
        <p:spPr>
          <a:xfrm>
            <a:off x="0" y="0"/>
            <a:ext cx="9144000" cy="540000"/>
          </a:xfrm>
          <a:prstGeom prst="rect">
            <a:avLst/>
          </a:prstGeom>
        </p:spPr>
      </p:pic>
    </p:spTree>
    <p:extLst>
      <p:ext uri="{BB962C8B-B14F-4D97-AF65-F5344CB8AC3E}">
        <p14:creationId xmlns:p14="http://schemas.microsoft.com/office/powerpoint/2010/main" val="4150070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119C2D-185B-43D9-9B04-60B61C2EC33A}"/>
              </a:ext>
            </a:extLst>
          </p:cNvPr>
          <p:cNvSpPr/>
          <p:nvPr userDrawn="1"/>
        </p:nvSpPr>
        <p:spPr>
          <a:xfrm>
            <a:off x="14514" y="5600700"/>
            <a:ext cx="9132734"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close up of a screen&#10;&#10;Description automatically generated">
            <a:extLst>
              <a:ext uri="{FF2B5EF4-FFF2-40B4-BE49-F238E27FC236}">
                <a16:creationId xmlns:a16="http://schemas.microsoft.com/office/drawing/2014/main" id="{FD7F6C87-5284-47F8-8C6A-A832CEBED7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272" t="29456" r="20493" b="29433"/>
          <a:stretch/>
        </p:blipFill>
        <p:spPr>
          <a:xfrm>
            <a:off x="0" y="0"/>
            <a:ext cx="6974498" cy="6858000"/>
          </a:xfrm>
          <a:custGeom>
            <a:avLst/>
            <a:gdLst>
              <a:gd name="connsiteX0" fmla="*/ 0 w 6969510"/>
              <a:gd name="connsiteY0" fmla="*/ 0 h 6858000"/>
              <a:gd name="connsiteX1" fmla="*/ 6969510 w 6969510"/>
              <a:gd name="connsiteY1" fmla="*/ 0 h 6858000"/>
              <a:gd name="connsiteX2" fmla="*/ 6969510 w 6969510"/>
              <a:gd name="connsiteY2" fmla="*/ 6858000 h 6858000"/>
              <a:gd name="connsiteX3" fmla="*/ 0 w 69695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69510" h="6858000">
                <a:moveTo>
                  <a:pt x="0" y="0"/>
                </a:moveTo>
                <a:lnTo>
                  <a:pt x="6969510" y="0"/>
                </a:lnTo>
                <a:lnTo>
                  <a:pt x="6969510" y="6858000"/>
                </a:lnTo>
                <a:lnTo>
                  <a:pt x="0" y="6858000"/>
                </a:lnTo>
                <a:close/>
              </a:path>
            </a:pathLst>
          </a:custGeom>
        </p:spPr>
      </p:pic>
      <p:pic>
        <p:nvPicPr>
          <p:cNvPr id="10" name="New Slice" descr="A picture containing lamp, black, flower&#10;&#10;Description automatically generated">
            <a:extLst>
              <a:ext uri="{FF2B5EF4-FFF2-40B4-BE49-F238E27FC236}">
                <a16:creationId xmlns:a16="http://schemas.microsoft.com/office/drawing/2014/main" id="{C269B3DD-389C-4603-8D1B-B69E3542C9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080" t="20531" r="30496" b="20803"/>
          <a:stretch/>
        </p:blipFill>
        <p:spPr>
          <a:xfrm>
            <a:off x="2386751" y="0"/>
            <a:ext cx="4629150" cy="6858000"/>
          </a:xfrm>
          <a:prstGeom prst="rect">
            <a:avLst/>
          </a:prstGeom>
        </p:spPr>
      </p:pic>
      <p:pic>
        <p:nvPicPr>
          <p:cNvPr id="11" name="Slice 2" descr="A picture containing clock&#10;&#10;Description automatically generated">
            <a:extLst>
              <a:ext uri="{FF2B5EF4-FFF2-40B4-BE49-F238E27FC236}">
                <a16:creationId xmlns:a16="http://schemas.microsoft.com/office/drawing/2014/main" id="{E8E04A14-9327-435D-A86B-487DCAF5821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534" t="21593" r="26440" b="21455"/>
          <a:stretch/>
        </p:blipFill>
        <p:spPr>
          <a:xfrm>
            <a:off x="3489355" y="0"/>
            <a:ext cx="5602496" cy="6858000"/>
          </a:xfrm>
          <a:prstGeom prst="rect">
            <a:avLst/>
          </a:prstGeom>
        </p:spPr>
      </p:pic>
      <p:sp>
        <p:nvSpPr>
          <p:cNvPr id="13" name="Freeform 5">
            <a:extLst>
              <a:ext uri="{FF2B5EF4-FFF2-40B4-BE49-F238E27FC236}">
                <a16:creationId xmlns:a16="http://schemas.microsoft.com/office/drawing/2014/main" id="{6E57E8E4-84A3-4509-8D4F-5AD887B304CF}"/>
              </a:ext>
            </a:extLst>
          </p:cNvPr>
          <p:cNvSpPr>
            <a:spLocks/>
          </p:cNvSpPr>
          <p:nvPr userDrawn="1"/>
        </p:nvSpPr>
        <p:spPr bwMode="auto">
          <a:xfrm>
            <a:off x="4143963" y="0"/>
            <a:ext cx="5014551" cy="6858000"/>
          </a:xfrm>
          <a:custGeom>
            <a:avLst/>
            <a:gdLst>
              <a:gd name="T0" fmla="*/ 3127 w 3127"/>
              <a:gd name="T1" fmla="*/ 0 h 4320"/>
              <a:gd name="T2" fmla="*/ 1709 w 3127"/>
              <a:gd name="T3" fmla="*/ 0 h 4320"/>
              <a:gd name="T4" fmla="*/ 0 w 3127"/>
              <a:gd name="T5" fmla="*/ 2597 h 4320"/>
              <a:gd name="T6" fmla="*/ 586 w 3127"/>
              <a:gd name="T7" fmla="*/ 4320 h 4320"/>
              <a:gd name="T8" fmla="*/ 3127 w 3127"/>
              <a:gd name="T9" fmla="*/ 4320 h 4320"/>
              <a:gd name="T10" fmla="*/ 3127 w 3127"/>
              <a:gd name="T11" fmla="*/ 0 h 4320"/>
            </a:gdLst>
            <a:ahLst/>
            <a:cxnLst>
              <a:cxn ang="0">
                <a:pos x="T0" y="T1"/>
              </a:cxn>
              <a:cxn ang="0">
                <a:pos x="T2" y="T3"/>
              </a:cxn>
              <a:cxn ang="0">
                <a:pos x="T4" y="T5"/>
              </a:cxn>
              <a:cxn ang="0">
                <a:pos x="T6" y="T7"/>
              </a:cxn>
              <a:cxn ang="0">
                <a:pos x="T8" y="T9"/>
              </a:cxn>
              <a:cxn ang="0">
                <a:pos x="T10" y="T11"/>
              </a:cxn>
            </a:cxnLst>
            <a:rect l="0" t="0" r="r" b="b"/>
            <a:pathLst>
              <a:path w="3127" h="4320">
                <a:moveTo>
                  <a:pt x="3127" y="0"/>
                </a:moveTo>
                <a:cubicBezTo>
                  <a:pt x="1709" y="0"/>
                  <a:pt x="1709" y="0"/>
                  <a:pt x="1709" y="0"/>
                </a:cubicBezTo>
                <a:cubicBezTo>
                  <a:pt x="704" y="434"/>
                  <a:pt x="0" y="1433"/>
                  <a:pt x="0" y="2597"/>
                </a:cubicBezTo>
                <a:cubicBezTo>
                  <a:pt x="0" y="3246"/>
                  <a:pt x="218" y="3843"/>
                  <a:pt x="586" y="4320"/>
                </a:cubicBezTo>
                <a:cubicBezTo>
                  <a:pt x="3127" y="4320"/>
                  <a:pt x="3127" y="4320"/>
                  <a:pt x="3127" y="4320"/>
                </a:cubicBezTo>
                <a:lnTo>
                  <a:pt x="31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Slide Number Placeholder 6">
            <a:extLst>
              <a:ext uri="{FF2B5EF4-FFF2-40B4-BE49-F238E27FC236}">
                <a16:creationId xmlns:a16="http://schemas.microsoft.com/office/drawing/2014/main" id="{75AFB1A8-E170-44D9-9315-6A5D16745D7F}"/>
              </a:ext>
            </a:extLst>
          </p:cNvPr>
          <p:cNvSpPr>
            <a:spLocks noGrp="1"/>
          </p:cNvSpPr>
          <p:nvPr userDrawn="1">
            <p:ph type="sldNum" sz="quarter" idx="10"/>
          </p:nvPr>
        </p:nvSpPr>
        <p:spPr>
          <a:xfrm>
            <a:off x="7586410" y="6114263"/>
            <a:ext cx="1226029" cy="365125"/>
          </a:xfrm>
        </p:spPr>
        <p:txBody>
          <a:bodyPr/>
          <a:lstStyle/>
          <a:p>
            <a:fld id="{961FDFF3-09F3-4B48-A0F3-AE2314ADC9EB}" type="slidenum">
              <a:rPr lang="en-GB" smtClean="0"/>
              <a:pPr/>
              <a:t>‹#›</a:t>
            </a:fld>
            <a:endParaRPr lang="en-GB" dirty="0"/>
          </a:p>
        </p:txBody>
      </p:sp>
      <p:sp>
        <p:nvSpPr>
          <p:cNvPr id="2" name="Title 1"/>
          <p:cNvSpPr>
            <a:spLocks noGrp="1"/>
          </p:cNvSpPr>
          <p:nvPr userDrawn="1">
            <p:ph type="ctrTitle" hasCustomPrompt="1"/>
          </p:nvPr>
        </p:nvSpPr>
        <p:spPr>
          <a:xfrm>
            <a:off x="354239" y="1395413"/>
            <a:ext cx="2564607" cy="2120673"/>
          </a:xfrm>
        </p:spPr>
        <p:txBody>
          <a:bodyPr anchor="b"/>
          <a:lstStyle>
            <a:lvl1pPr algn="l">
              <a:defRPr sz="3200">
                <a:solidFill>
                  <a:schemeClr val="bg1"/>
                </a:solidFill>
              </a:defRPr>
            </a:lvl1pPr>
          </a:lstStyle>
          <a:p>
            <a:r>
              <a:rPr lang="en-US" dirty="0"/>
              <a:t>Click to </a:t>
            </a:r>
            <a:br>
              <a:rPr lang="en-US" dirty="0"/>
            </a:br>
            <a:r>
              <a:rPr lang="en-US" dirty="0"/>
              <a:t>add Title</a:t>
            </a:r>
          </a:p>
        </p:txBody>
      </p:sp>
      <p:sp>
        <p:nvSpPr>
          <p:cNvPr id="3" name="Subtitle 2"/>
          <p:cNvSpPr>
            <a:spLocks noGrp="1"/>
          </p:cNvSpPr>
          <p:nvPr userDrawn="1">
            <p:ph type="subTitle" idx="1" hasCustomPrompt="1"/>
          </p:nvPr>
        </p:nvSpPr>
        <p:spPr>
          <a:xfrm>
            <a:off x="354239" y="3608162"/>
            <a:ext cx="2564607" cy="16557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2535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63" presetClass="path" presetSubtype="0" decel="100000" fill="hold" nodeType="withEffect">
                                  <p:stCondLst>
                                    <p:cond delay="0"/>
                                  </p:stCondLst>
                                  <p:childTnLst>
                                    <p:animMotion origin="layout" path="M -0.00955 0 L 0 0 " pathEditMode="relative" rAng="0" ptsTypes="AA">
                                      <p:cBhvr>
                                        <p:cTn id="9" dur="250" fill="hold"/>
                                        <p:tgtEl>
                                          <p:spTgt spid="16"/>
                                        </p:tgtEl>
                                        <p:attrNameLst>
                                          <p:attrName>ppt_x</p:attrName>
                                          <p:attrName>ppt_y</p:attrName>
                                        </p:attrNameLst>
                                      </p:cBhvr>
                                      <p:rCtr x="469" y="0"/>
                                    </p:animMotion>
                                  </p:childTnLst>
                                </p:cTn>
                              </p:par>
                              <p:par>
                                <p:cTn id="10" presetID="10"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3" presetClass="path" presetSubtype="0" decel="100000" fill="hold" nodeType="withEffect">
                                  <p:stCondLst>
                                    <p:cond delay="250"/>
                                  </p:stCondLst>
                                  <p:childTnLst>
                                    <p:animMotion origin="layout" path="M -0.00955 0 L -2.5E-6 0 " pathEditMode="relative" rAng="0" ptsTypes="AA">
                                      <p:cBhvr>
                                        <p:cTn id="14" dur="250" fill="hold"/>
                                        <p:tgtEl>
                                          <p:spTgt spid="10"/>
                                        </p:tgtEl>
                                        <p:attrNameLst>
                                          <p:attrName>ppt_x</p:attrName>
                                          <p:attrName>ppt_y</p:attrName>
                                        </p:attrNameLst>
                                      </p:cBhvr>
                                      <p:rCtr x="469" y="0"/>
                                    </p:animMotion>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par>
                                <p:cTn id="18" presetID="63" presetClass="path" presetSubtype="0" decel="100000" fill="hold" nodeType="withEffect">
                                  <p:stCondLst>
                                    <p:cond delay="500"/>
                                  </p:stCondLst>
                                  <p:childTnLst>
                                    <p:animMotion origin="layout" path="M -0.00955 0 L 2.77778E-6 0 " pathEditMode="relative" rAng="0" ptsTypes="AA">
                                      <p:cBhvr>
                                        <p:cTn id="19" dur="250" fill="hold"/>
                                        <p:tgtEl>
                                          <p:spTgt spid="11"/>
                                        </p:tgtEl>
                                        <p:attrNameLst>
                                          <p:attrName>ppt_x</p:attrName>
                                          <p:attrName>ppt_y</p:attrName>
                                        </p:attrNameLst>
                                      </p:cBhvr>
                                      <p:rCtr x="469" y="0"/>
                                    </p:animMotion>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7633798-FB96-4697-AD39-A450D319DE36}"/>
              </a:ext>
            </a:extLst>
          </p:cNvPr>
          <p:cNvSpPr>
            <a:spLocks noGrp="1"/>
          </p:cNvSpPr>
          <p:nvPr>
            <p:ph type="sldNum" sz="quarter" idx="10"/>
          </p:nvPr>
        </p:nvSpPr>
        <p:spPr/>
        <p:txBody>
          <a:bodyPr/>
          <a:lstStyle/>
          <a:p>
            <a:fld id="{961FDFF3-09F3-4B48-A0F3-AE2314ADC9EB}" type="slidenum">
              <a:rPr lang="en-GB" smtClean="0"/>
              <a:pPr/>
              <a:t>‹#›</a:t>
            </a:fld>
            <a:endParaRPr lang="en-GB" dirty="0"/>
          </a:p>
        </p:txBody>
      </p:sp>
      <p:sp>
        <p:nvSpPr>
          <p:cNvPr id="8" name="Title 7">
            <a:extLst>
              <a:ext uri="{FF2B5EF4-FFF2-40B4-BE49-F238E27FC236}">
                <a16:creationId xmlns:a16="http://schemas.microsoft.com/office/drawing/2014/main" id="{E17B528A-095E-478E-B14B-8B5081D173F9}"/>
              </a:ext>
            </a:extLst>
          </p:cNvPr>
          <p:cNvSpPr>
            <a:spLocks noGrp="1"/>
          </p:cNvSpPr>
          <p:nvPr>
            <p:ph type="title" hasCustomPrompt="1"/>
          </p:nvPr>
        </p:nvSpPr>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413832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439" y="3025147"/>
            <a:ext cx="3681561" cy="2615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7633798-FB96-4697-AD39-A450D319DE36}"/>
              </a:ext>
            </a:extLst>
          </p:cNvPr>
          <p:cNvSpPr>
            <a:spLocks noGrp="1"/>
          </p:cNvSpPr>
          <p:nvPr>
            <p:ph type="sldNum" sz="quarter" idx="10"/>
          </p:nvPr>
        </p:nvSpPr>
        <p:spPr/>
        <p:txBody>
          <a:bodyPr/>
          <a:lstStyle/>
          <a:p>
            <a:fld id="{961FDFF3-09F3-4B48-A0F3-AE2314ADC9EB}" type="slidenum">
              <a:rPr lang="en-GB" smtClean="0"/>
              <a:pPr/>
              <a:t>‹#›</a:t>
            </a:fld>
            <a:endParaRPr lang="en-GB" dirty="0"/>
          </a:p>
        </p:txBody>
      </p:sp>
      <p:sp>
        <p:nvSpPr>
          <p:cNvPr id="8" name="Title 7">
            <a:extLst>
              <a:ext uri="{FF2B5EF4-FFF2-40B4-BE49-F238E27FC236}">
                <a16:creationId xmlns:a16="http://schemas.microsoft.com/office/drawing/2014/main" id="{E17B528A-095E-478E-B14B-8B5081D173F9}"/>
              </a:ext>
            </a:extLst>
          </p:cNvPr>
          <p:cNvSpPr>
            <a:spLocks noGrp="1"/>
          </p:cNvSpPr>
          <p:nvPr>
            <p:ph type="title" hasCustomPrompt="1"/>
          </p:nvPr>
        </p:nvSpPr>
        <p:spPr>
          <a:xfrm>
            <a:off x="893763" y="1220726"/>
            <a:ext cx="3681561" cy="1668154"/>
          </a:xfrm>
        </p:spPr>
        <p:txBody>
          <a:bodyPr/>
          <a:lstStyle>
            <a:lvl1pPr>
              <a:defRPr/>
            </a:lvl1pPr>
          </a:lstStyle>
          <a:p>
            <a:r>
              <a:rPr lang="en-US" dirty="0"/>
              <a:t>Click to </a:t>
            </a:r>
            <a:br>
              <a:rPr lang="en-US" dirty="0"/>
            </a:br>
            <a:r>
              <a:rPr lang="en-US" dirty="0"/>
              <a:t>add Title</a:t>
            </a:r>
            <a:endParaRPr lang="en-GB" dirty="0"/>
          </a:p>
        </p:txBody>
      </p:sp>
    </p:spTree>
    <p:extLst>
      <p:ext uri="{BB962C8B-B14F-4D97-AF65-F5344CB8AC3E}">
        <p14:creationId xmlns:p14="http://schemas.microsoft.com/office/powerpoint/2010/main" val="204524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E2CA42-3618-4BA9-900B-DA64EDD69331}"/>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7" name="Slide Number Placeholder 6">
            <a:extLst>
              <a:ext uri="{FF2B5EF4-FFF2-40B4-BE49-F238E27FC236}">
                <a16:creationId xmlns:a16="http://schemas.microsoft.com/office/drawing/2014/main" id="{3481D6B8-1725-45CB-8468-61D465354875}"/>
              </a:ext>
            </a:extLst>
          </p:cNvPr>
          <p:cNvSpPr>
            <a:spLocks noGrp="1"/>
          </p:cNvSpPr>
          <p:nvPr>
            <p:ph type="sldNum" sz="quarter" idx="10"/>
          </p:nvPr>
        </p:nvSpPr>
        <p:spPr/>
        <p:txBody>
          <a:bodyPr/>
          <a:lstStyle/>
          <a:p>
            <a:fld id="{961FDFF3-09F3-4B48-A0F3-AE2314ADC9EB}" type="slidenum">
              <a:rPr lang="en-GB" smtClean="0"/>
              <a:pPr/>
              <a:t>‹#›</a:t>
            </a:fld>
            <a:endParaRPr lang="en-GB" dirty="0"/>
          </a:p>
        </p:txBody>
      </p:sp>
    </p:spTree>
    <p:extLst>
      <p:ext uri="{BB962C8B-B14F-4D97-AF65-F5344CB8AC3E}">
        <p14:creationId xmlns:p14="http://schemas.microsoft.com/office/powerpoint/2010/main" val="371674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DC52BC-870B-4607-AB0F-75D0BF0160C7}"/>
              </a:ext>
            </a:extLst>
          </p:cNvPr>
          <p:cNvSpPr>
            <a:spLocks noGrp="1"/>
          </p:cNvSpPr>
          <p:nvPr>
            <p:ph type="sldNum" sz="quarter" idx="10"/>
          </p:nvPr>
        </p:nvSpPr>
        <p:spPr/>
        <p:txBody>
          <a:bodyPr/>
          <a:lstStyle/>
          <a:p>
            <a:fld id="{961FDFF3-09F3-4B48-A0F3-AE2314ADC9EB}" type="slidenum">
              <a:rPr lang="en-GB" smtClean="0"/>
              <a:pPr/>
              <a:t>‹#›</a:t>
            </a:fld>
            <a:endParaRPr lang="en-GB" dirty="0"/>
          </a:p>
        </p:txBody>
      </p:sp>
    </p:spTree>
    <p:extLst>
      <p:ext uri="{BB962C8B-B14F-4D97-AF65-F5344CB8AC3E}">
        <p14:creationId xmlns:p14="http://schemas.microsoft.com/office/powerpoint/2010/main" val="395869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3BF52F-81E1-466E-813D-10D79C222333}"/>
              </a:ext>
            </a:extLst>
          </p:cNvPr>
          <p:cNvSpPr/>
          <p:nvPr userDrawn="1"/>
        </p:nvSpPr>
        <p:spPr>
          <a:xfrm>
            <a:off x="0" y="5829300"/>
            <a:ext cx="8797925"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Slide Number Placeholder 4">
            <a:extLst>
              <a:ext uri="{FF2B5EF4-FFF2-40B4-BE49-F238E27FC236}">
                <a16:creationId xmlns:a16="http://schemas.microsoft.com/office/drawing/2014/main" id="{CCDC52BC-870B-4607-AB0F-75D0BF0160C7}"/>
              </a:ext>
            </a:extLst>
          </p:cNvPr>
          <p:cNvSpPr>
            <a:spLocks noGrp="1"/>
          </p:cNvSpPr>
          <p:nvPr>
            <p:ph type="sldNum" sz="quarter" idx="10"/>
          </p:nvPr>
        </p:nvSpPr>
        <p:spPr/>
        <p:txBody>
          <a:bodyPr/>
          <a:lstStyle/>
          <a:p>
            <a:fld id="{961FDFF3-09F3-4B48-A0F3-AE2314ADC9EB}" type="slidenum">
              <a:rPr lang="en-GB" smtClean="0"/>
              <a:pPr/>
              <a:t>‹#›</a:t>
            </a:fld>
            <a:endParaRPr lang="en-GB" dirty="0"/>
          </a:p>
        </p:txBody>
      </p:sp>
    </p:spTree>
    <p:extLst>
      <p:ext uri="{BB962C8B-B14F-4D97-AF65-F5344CB8AC3E}">
        <p14:creationId xmlns:p14="http://schemas.microsoft.com/office/powerpoint/2010/main" val="338684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119C2D-185B-43D9-9B04-60B61C2EC33A}"/>
              </a:ext>
            </a:extLst>
          </p:cNvPr>
          <p:cNvSpPr/>
          <p:nvPr userDrawn="1"/>
        </p:nvSpPr>
        <p:spPr>
          <a:xfrm>
            <a:off x="14514" y="5600700"/>
            <a:ext cx="9132734"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51AD275-3DDD-43EF-97BE-9486D6C457D9}"/>
              </a:ext>
            </a:extLst>
          </p:cNvPr>
          <p:cNvSpPr>
            <a:spLocks/>
          </p:cNvSpPr>
          <p:nvPr userDrawn="1"/>
        </p:nvSpPr>
        <p:spPr>
          <a:xfrm>
            <a:off x="0" y="0"/>
            <a:ext cx="9144000" cy="6858000"/>
          </a:xfrm>
          <a:prstGeom prst="rect">
            <a:avLst/>
          </a:prstGeom>
          <a: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l="-16963" r="-169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Main">
            <a:extLst>
              <a:ext uri="{FF2B5EF4-FFF2-40B4-BE49-F238E27FC236}">
                <a16:creationId xmlns:a16="http://schemas.microsoft.com/office/drawing/2014/main" id="{BC560646-45A1-42BD-9BB1-99210542B861}"/>
              </a:ext>
            </a:extLst>
          </p:cNvPr>
          <p:cNvSpPr>
            <a:spLocks/>
          </p:cNvSpPr>
          <p:nvPr userDrawn="1"/>
        </p:nvSpPr>
        <p:spPr bwMode="auto">
          <a:xfrm>
            <a:off x="0" y="1"/>
            <a:ext cx="9108439" cy="6857763"/>
          </a:xfrm>
          <a:custGeom>
            <a:avLst/>
            <a:gdLst>
              <a:gd name="connsiteX0" fmla="*/ 9108439 w 9108439"/>
              <a:gd name="connsiteY0" fmla="*/ 0 h 6857763"/>
              <a:gd name="connsiteX1" fmla="*/ 9079899 w 9108439"/>
              <a:gd name="connsiteY1" fmla="*/ 12700 h 6857763"/>
              <a:gd name="connsiteX2" fmla="*/ 4995498 w 9108439"/>
              <a:gd name="connsiteY2" fmla="*/ 4146550 h 6857763"/>
              <a:gd name="connsiteX3" fmla="*/ 4622892 w 9108439"/>
              <a:gd name="connsiteY3" fmla="*/ 6856413 h 6857763"/>
              <a:gd name="connsiteX4" fmla="*/ 144344 w 9108439"/>
              <a:gd name="connsiteY4" fmla="*/ 6857721 h 6857763"/>
              <a:gd name="connsiteX5" fmla="*/ 0 w 9108439"/>
              <a:gd name="connsiteY5" fmla="*/ 6857763 h 6857763"/>
              <a:gd name="connsiteX6" fmla="*/ 0 w 9108439"/>
              <a:gd name="connsiteY6" fmla="*/ 2915 h 685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8439" h="6857763">
                <a:moveTo>
                  <a:pt x="9108439" y="0"/>
                </a:moveTo>
                <a:cubicBezTo>
                  <a:pt x="9098926" y="4763"/>
                  <a:pt x="9089412" y="7938"/>
                  <a:pt x="9079899" y="12700"/>
                </a:cubicBezTo>
                <a:cubicBezTo>
                  <a:pt x="7377008" y="357188"/>
                  <a:pt x="5737540" y="1928813"/>
                  <a:pt x="4995498" y="4146550"/>
                </a:cubicBezTo>
                <a:cubicBezTo>
                  <a:pt x="4687900" y="5070475"/>
                  <a:pt x="4570568" y="5995988"/>
                  <a:pt x="4622892" y="6856413"/>
                </a:cubicBezTo>
                <a:cubicBezTo>
                  <a:pt x="4622892" y="6856413"/>
                  <a:pt x="4622892" y="6856413"/>
                  <a:pt x="144344" y="6857721"/>
                </a:cubicBezTo>
                <a:lnTo>
                  <a:pt x="0" y="6857763"/>
                </a:lnTo>
                <a:lnTo>
                  <a:pt x="0" y="2915"/>
                </a:lnTo>
                <a:close/>
              </a:path>
            </a:pathLst>
          </a:custGeom>
          <a:gradFill>
            <a:gsLst>
              <a:gs pos="0">
                <a:schemeClr val="tx2">
                  <a:lumMod val="75000"/>
                  <a:alpha val="60000"/>
                </a:schemeClr>
              </a:gs>
              <a:gs pos="100000">
                <a:schemeClr val="tx1">
                  <a:lumMod val="50000"/>
                  <a:alpha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308" tIns="17154" rIns="34308" bIns="17154" numCol="1" spcCol="0" rtlCol="0" fromWordArt="0" anchor="ctr" anchorCtr="0" forceAA="0" compatLnSpc="1">
            <a:prstTxWarp prst="textNoShape">
              <a:avLst/>
            </a:prstTxWarp>
            <a:noAutofit/>
          </a:bodyPr>
          <a:lstStyle/>
          <a:p>
            <a:pPr algn="ctr"/>
            <a:endParaRPr lang="en-GB" sz="284"/>
          </a:p>
        </p:txBody>
      </p:sp>
      <p:sp>
        <p:nvSpPr>
          <p:cNvPr id="24" name="Slice">
            <a:extLst>
              <a:ext uri="{FF2B5EF4-FFF2-40B4-BE49-F238E27FC236}">
                <a16:creationId xmlns:a16="http://schemas.microsoft.com/office/drawing/2014/main" id="{75D907D3-6026-4B88-8C27-84D9EE36B28D}"/>
              </a:ext>
            </a:extLst>
          </p:cNvPr>
          <p:cNvSpPr>
            <a:spLocks/>
          </p:cNvSpPr>
          <p:nvPr userDrawn="1"/>
        </p:nvSpPr>
        <p:spPr bwMode="auto">
          <a:xfrm>
            <a:off x="4570708" y="12653"/>
            <a:ext cx="4509262" cy="6843765"/>
          </a:xfrm>
          <a:custGeom>
            <a:avLst/>
            <a:gdLst>
              <a:gd name="T0" fmla="*/ 268 w 2844"/>
              <a:gd name="T1" fmla="*/ 2604 h 4311"/>
              <a:gd name="T2" fmla="*/ 33 w 2844"/>
              <a:gd name="T3" fmla="*/ 4311 h 4311"/>
              <a:gd name="T4" fmla="*/ 889 w 2844"/>
              <a:gd name="T5" fmla="*/ 4311 h 4311"/>
              <a:gd name="T6" fmla="*/ 836 w 2844"/>
              <a:gd name="T7" fmla="*/ 2389 h 4311"/>
              <a:gd name="T8" fmla="*/ 2702 w 2844"/>
              <a:gd name="T9" fmla="*/ 67 h 4311"/>
              <a:gd name="T10" fmla="*/ 2844 w 2844"/>
              <a:gd name="T11" fmla="*/ 0 h 4311"/>
              <a:gd name="T12" fmla="*/ 268 w 2844"/>
              <a:gd name="T13" fmla="*/ 2604 h 4311"/>
            </a:gdLst>
            <a:ahLst/>
            <a:cxnLst>
              <a:cxn ang="0">
                <a:pos x="T0" y="T1"/>
              </a:cxn>
              <a:cxn ang="0">
                <a:pos x="T2" y="T3"/>
              </a:cxn>
              <a:cxn ang="0">
                <a:pos x="T4" y="T5"/>
              </a:cxn>
              <a:cxn ang="0">
                <a:pos x="T6" y="T7"/>
              </a:cxn>
              <a:cxn ang="0">
                <a:pos x="T8" y="T9"/>
              </a:cxn>
              <a:cxn ang="0">
                <a:pos x="T10" y="T11"/>
              </a:cxn>
              <a:cxn ang="0">
                <a:pos x="T12" y="T13"/>
              </a:cxn>
            </a:cxnLst>
            <a:rect l="0" t="0" r="r" b="b"/>
            <a:pathLst>
              <a:path w="2844" h="4311">
                <a:moveTo>
                  <a:pt x="268" y="2604"/>
                </a:moveTo>
                <a:cubicBezTo>
                  <a:pt x="74" y="3186"/>
                  <a:pt x="0" y="3769"/>
                  <a:pt x="33" y="4311"/>
                </a:cubicBezTo>
                <a:cubicBezTo>
                  <a:pt x="889" y="4311"/>
                  <a:pt x="889" y="4311"/>
                  <a:pt x="889" y="4311"/>
                </a:cubicBezTo>
                <a:cubicBezTo>
                  <a:pt x="704" y="3737"/>
                  <a:pt x="673" y="3068"/>
                  <a:pt x="836" y="2389"/>
                </a:cubicBezTo>
                <a:cubicBezTo>
                  <a:pt x="1106" y="1261"/>
                  <a:pt x="1842" y="398"/>
                  <a:pt x="2702" y="67"/>
                </a:cubicBezTo>
                <a:cubicBezTo>
                  <a:pt x="2749" y="43"/>
                  <a:pt x="2796" y="21"/>
                  <a:pt x="2844" y="0"/>
                </a:cubicBezTo>
                <a:cubicBezTo>
                  <a:pt x="1770" y="217"/>
                  <a:pt x="736" y="1207"/>
                  <a:pt x="268" y="2604"/>
                </a:cubicBezTo>
                <a:close/>
              </a:path>
            </a:pathLst>
          </a:custGeom>
          <a:gradFill>
            <a:gsLst>
              <a:gs pos="0">
                <a:schemeClr val="tx2">
                  <a:lumMod val="75000"/>
                  <a:alpha val="50000"/>
                </a:schemeClr>
              </a:gs>
              <a:gs pos="100000">
                <a:schemeClr val="tx1">
                  <a:lumMod val="50000"/>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308" tIns="17154" rIns="34308" bIns="17154" numCol="1" spcCol="0" rtlCol="0" fromWordArt="0" anchor="ctr" anchorCtr="0" forceAA="0" compatLnSpc="1">
            <a:prstTxWarp prst="textNoShape">
              <a:avLst/>
            </a:prstTxWarp>
            <a:noAutofit/>
          </a:bodyPr>
          <a:lstStyle/>
          <a:p>
            <a:pPr algn="ctr"/>
            <a:endParaRPr lang="en-GB" sz="284"/>
          </a:p>
        </p:txBody>
      </p:sp>
      <p:sp>
        <p:nvSpPr>
          <p:cNvPr id="25" name="Slice2">
            <a:extLst>
              <a:ext uri="{FF2B5EF4-FFF2-40B4-BE49-F238E27FC236}">
                <a16:creationId xmlns:a16="http://schemas.microsoft.com/office/drawing/2014/main" id="{305D86E7-6F0C-4249-9460-4E2864CD1676}"/>
              </a:ext>
            </a:extLst>
          </p:cNvPr>
          <p:cNvSpPr>
            <a:spLocks/>
          </p:cNvSpPr>
          <p:nvPr userDrawn="1"/>
        </p:nvSpPr>
        <p:spPr bwMode="auto">
          <a:xfrm>
            <a:off x="5637526" y="119414"/>
            <a:ext cx="3217060" cy="6737005"/>
          </a:xfrm>
          <a:custGeom>
            <a:avLst/>
            <a:gdLst>
              <a:gd name="T0" fmla="*/ 163 w 2029"/>
              <a:gd name="T1" fmla="*/ 2322 h 4244"/>
              <a:gd name="T2" fmla="*/ 216 w 2029"/>
              <a:gd name="T3" fmla="*/ 4244 h 4244"/>
              <a:gd name="T4" fmla="*/ 1068 w 2029"/>
              <a:gd name="T5" fmla="*/ 4243 h 4244"/>
              <a:gd name="T6" fmla="*/ 482 w 2029"/>
              <a:gd name="T7" fmla="*/ 2521 h 4244"/>
              <a:gd name="T8" fmla="*/ 2029 w 2029"/>
              <a:gd name="T9" fmla="*/ 0 h 4244"/>
              <a:gd name="T10" fmla="*/ 163 w 2029"/>
              <a:gd name="T11" fmla="*/ 2322 h 4244"/>
            </a:gdLst>
            <a:ahLst/>
            <a:cxnLst>
              <a:cxn ang="0">
                <a:pos x="T0" y="T1"/>
              </a:cxn>
              <a:cxn ang="0">
                <a:pos x="T2" y="T3"/>
              </a:cxn>
              <a:cxn ang="0">
                <a:pos x="T4" y="T5"/>
              </a:cxn>
              <a:cxn ang="0">
                <a:pos x="T6" y="T7"/>
              </a:cxn>
              <a:cxn ang="0">
                <a:pos x="T8" y="T9"/>
              </a:cxn>
              <a:cxn ang="0">
                <a:pos x="T10" y="T11"/>
              </a:cxn>
            </a:cxnLst>
            <a:rect l="0" t="0" r="r" b="b"/>
            <a:pathLst>
              <a:path w="2029" h="4244">
                <a:moveTo>
                  <a:pt x="163" y="2322"/>
                </a:moveTo>
                <a:cubicBezTo>
                  <a:pt x="0" y="3001"/>
                  <a:pt x="31" y="3670"/>
                  <a:pt x="216" y="4244"/>
                </a:cubicBezTo>
                <a:cubicBezTo>
                  <a:pt x="1068" y="4243"/>
                  <a:pt x="1068" y="4243"/>
                  <a:pt x="1068" y="4243"/>
                </a:cubicBezTo>
                <a:cubicBezTo>
                  <a:pt x="700" y="3767"/>
                  <a:pt x="482" y="3170"/>
                  <a:pt x="482" y="2521"/>
                </a:cubicBezTo>
                <a:cubicBezTo>
                  <a:pt x="481" y="1421"/>
                  <a:pt x="1110" y="467"/>
                  <a:pt x="2029" y="0"/>
                </a:cubicBezTo>
                <a:cubicBezTo>
                  <a:pt x="1169" y="331"/>
                  <a:pt x="433" y="1194"/>
                  <a:pt x="163" y="2322"/>
                </a:cubicBezTo>
                <a:close/>
              </a:path>
            </a:pathLst>
          </a:custGeom>
          <a:gradFill>
            <a:gsLst>
              <a:gs pos="0">
                <a:schemeClr val="tx2">
                  <a:lumMod val="75000"/>
                  <a:alpha val="30000"/>
                </a:schemeClr>
              </a:gs>
              <a:gs pos="100000">
                <a:schemeClr val="tx1">
                  <a:lumMod val="50000"/>
                  <a:alpha val="3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308" tIns="17154" rIns="34308" bIns="17154" numCol="1" spcCol="0" rtlCol="0" fromWordArt="0" anchor="ctr" anchorCtr="0" forceAA="0" compatLnSpc="1">
            <a:prstTxWarp prst="textNoShape">
              <a:avLst/>
            </a:prstTxWarp>
            <a:noAutofit/>
          </a:bodyPr>
          <a:lstStyle/>
          <a:p>
            <a:pPr algn="ctr"/>
            <a:endParaRPr lang="en-GB" sz="284"/>
          </a:p>
        </p:txBody>
      </p:sp>
      <p:cxnSp>
        <p:nvCxnSpPr>
          <p:cNvPr id="26" name="Straight Connector 25">
            <a:extLst>
              <a:ext uri="{FF2B5EF4-FFF2-40B4-BE49-F238E27FC236}">
                <a16:creationId xmlns:a16="http://schemas.microsoft.com/office/drawing/2014/main" id="{3139C6D4-BE29-4227-8578-E076BA204270}"/>
              </a:ext>
            </a:extLst>
          </p:cNvPr>
          <p:cNvCxnSpPr>
            <a:cxnSpLocks/>
          </p:cNvCxnSpPr>
          <p:nvPr userDrawn="1"/>
        </p:nvCxnSpPr>
        <p:spPr>
          <a:xfrm>
            <a:off x="339725" y="6266398"/>
            <a:ext cx="846152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53CA05B-5EE2-4139-A2F1-9D9EE4126A0F}"/>
              </a:ext>
            </a:extLst>
          </p:cNvPr>
          <p:cNvGrpSpPr>
            <a:grpSpLocks/>
          </p:cNvGrpSpPr>
          <p:nvPr userDrawn="1"/>
        </p:nvGrpSpPr>
        <p:grpSpPr>
          <a:xfrm>
            <a:off x="233360" y="6248427"/>
            <a:ext cx="1612901" cy="472360"/>
            <a:chOff x="2146617" y="1664132"/>
            <a:chExt cx="5862003" cy="1716767"/>
          </a:xfrm>
        </p:grpSpPr>
        <p:pic>
          <p:nvPicPr>
            <p:cNvPr id="28" name="Picture 27" descr="A picture containing drawing&#10;&#10;Description automatically generated">
              <a:extLst>
                <a:ext uri="{FF2B5EF4-FFF2-40B4-BE49-F238E27FC236}">
                  <a16:creationId xmlns:a16="http://schemas.microsoft.com/office/drawing/2014/main" id="{9BCEB72F-A3B6-4E60-ADB5-0870BAB7AD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46617" y="1664132"/>
              <a:ext cx="5862003" cy="1705544"/>
            </a:xfrm>
            <a:prstGeom prst="rect">
              <a:avLst/>
            </a:prstGeom>
          </p:spPr>
        </p:pic>
        <p:sp>
          <p:nvSpPr>
            <p:cNvPr id="29" name="Oval 28">
              <a:extLst>
                <a:ext uri="{FF2B5EF4-FFF2-40B4-BE49-F238E27FC236}">
                  <a16:creationId xmlns:a16="http://schemas.microsoft.com/office/drawing/2014/main" id="{1A2B7CAB-FDF3-4217-BDF3-4088F09F01B7}"/>
                </a:ext>
              </a:extLst>
            </p:cNvPr>
            <p:cNvSpPr/>
            <p:nvPr/>
          </p:nvSpPr>
          <p:spPr>
            <a:xfrm>
              <a:off x="2492694" y="2085499"/>
              <a:ext cx="1295400" cy="12954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userDrawn="1">
            <p:ph type="ctrTitle" hasCustomPrompt="1"/>
          </p:nvPr>
        </p:nvSpPr>
        <p:spPr>
          <a:xfrm>
            <a:off x="893763" y="1395413"/>
            <a:ext cx="3673697" cy="2120673"/>
          </a:xfrm>
        </p:spPr>
        <p:txBody>
          <a:bodyPr anchor="b"/>
          <a:lstStyle>
            <a:lvl1pPr algn="l">
              <a:defRPr sz="3200">
                <a:solidFill>
                  <a:schemeClr val="bg1"/>
                </a:solidFill>
              </a:defRPr>
            </a:lvl1pPr>
          </a:lstStyle>
          <a:p>
            <a:r>
              <a:rPr lang="en-US" dirty="0"/>
              <a:t>Click to </a:t>
            </a:r>
            <a:br>
              <a:rPr lang="en-US" dirty="0"/>
            </a:br>
            <a:r>
              <a:rPr lang="en-US" dirty="0"/>
              <a:t>add Title</a:t>
            </a:r>
          </a:p>
        </p:txBody>
      </p:sp>
      <p:sp>
        <p:nvSpPr>
          <p:cNvPr id="3" name="Subtitle 2"/>
          <p:cNvSpPr>
            <a:spLocks noGrp="1"/>
          </p:cNvSpPr>
          <p:nvPr userDrawn="1">
            <p:ph type="subTitle" idx="1" hasCustomPrompt="1"/>
          </p:nvPr>
        </p:nvSpPr>
        <p:spPr>
          <a:xfrm>
            <a:off x="893763" y="3608162"/>
            <a:ext cx="3673697" cy="16557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Slide Number Placeholder 6">
            <a:extLst>
              <a:ext uri="{FF2B5EF4-FFF2-40B4-BE49-F238E27FC236}">
                <a16:creationId xmlns:a16="http://schemas.microsoft.com/office/drawing/2014/main" id="{75AFB1A8-E170-44D9-9315-6A5D16745D7F}"/>
              </a:ext>
            </a:extLst>
          </p:cNvPr>
          <p:cNvSpPr>
            <a:spLocks noGrp="1"/>
          </p:cNvSpPr>
          <p:nvPr userDrawn="1">
            <p:ph type="sldNum" sz="quarter" idx="10"/>
          </p:nvPr>
        </p:nvSpPr>
        <p:spPr>
          <a:xfrm>
            <a:off x="7570800" y="6379200"/>
            <a:ext cx="1226029" cy="291600"/>
          </a:xfrm>
        </p:spPr>
        <p:txBody>
          <a:bodyPr/>
          <a:lstStyle>
            <a:lvl1pPr>
              <a:defRPr>
                <a:solidFill>
                  <a:schemeClr val="bg1"/>
                </a:solidFill>
              </a:defRPr>
            </a:lvl1pPr>
          </a:lstStyle>
          <a:p>
            <a:fld id="{961FDFF3-09F3-4B48-A0F3-AE2314ADC9EB}" type="slidenum">
              <a:rPr lang="en-GB" smtClean="0"/>
              <a:pPr/>
              <a:t>‹#›</a:t>
            </a:fld>
            <a:endParaRPr lang="en-GB" dirty="0"/>
          </a:p>
        </p:txBody>
      </p:sp>
    </p:spTree>
    <p:extLst>
      <p:ext uri="{BB962C8B-B14F-4D97-AF65-F5344CB8AC3E}">
        <p14:creationId xmlns:p14="http://schemas.microsoft.com/office/powerpoint/2010/main" val="122829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63" presetClass="path" presetSubtype="0" decel="100000" fill="hold" grpId="1" nodeType="withEffect">
                                  <p:stCondLst>
                                    <p:cond delay="0"/>
                                  </p:stCondLst>
                                  <p:childTnLst>
                                    <p:animMotion origin="layout" path="M -0.00951 -9.25926E-7 L 9.37989E-7 -9.25926E-7 " pathEditMode="relative" rAng="0" ptsTypes="AA">
                                      <p:cBhvr>
                                        <p:cTn id="9" dur="500" fill="hold"/>
                                        <p:tgtEl>
                                          <p:spTgt spid="23"/>
                                        </p:tgtEl>
                                        <p:attrNameLst>
                                          <p:attrName>ppt_x</p:attrName>
                                          <p:attrName>ppt_y</p:attrName>
                                        </p:attrNameLst>
                                      </p:cBhvr>
                                      <p:rCtr x="476" y="0"/>
                                    </p:animMotion>
                                  </p:childTnLst>
                                </p:cTn>
                              </p:par>
                              <p:par>
                                <p:cTn id="10" presetID="10" presetClass="entr" presetSubtype="0" fill="hold" grpId="0"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63" presetClass="path" presetSubtype="0" decel="100000" fill="hold" grpId="1" nodeType="withEffect">
                                  <p:stCondLst>
                                    <p:cond delay="250"/>
                                  </p:stCondLst>
                                  <p:childTnLst>
                                    <p:animMotion origin="layout" path="M -0.00951 -9.25926E-7 L 9.37989E-7 -9.25926E-7 " pathEditMode="relative" rAng="0" ptsTypes="AA">
                                      <p:cBhvr>
                                        <p:cTn id="14" dur="500" fill="hold"/>
                                        <p:tgtEl>
                                          <p:spTgt spid="24"/>
                                        </p:tgtEl>
                                        <p:attrNameLst>
                                          <p:attrName>ppt_x</p:attrName>
                                          <p:attrName>ppt_y</p:attrName>
                                        </p:attrNameLst>
                                      </p:cBhvr>
                                      <p:rCtr x="476" y="0"/>
                                    </p:animMotion>
                                  </p:childTnLst>
                                </p:cTn>
                              </p:par>
                              <p:par>
                                <p:cTn id="15" presetID="10"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63" presetClass="path" presetSubtype="0" decel="100000" fill="hold" grpId="1" nodeType="withEffect">
                                  <p:stCondLst>
                                    <p:cond delay="500"/>
                                  </p:stCondLst>
                                  <p:childTnLst>
                                    <p:animMotion origin="layout" path="M -0.00951 -9.25926E-7 L 9.37989E-7 -9.25926E-7 " pathEditMode="relative" rAng="0" ptsTypes="AA">
                                      <p:cBhvr>
                                        <p:cTn id="19" dur="500" fill="hold"/>
                                        <p:tgtEl>
                                          <p:spTgt spid="25"/>
                                        </p:tgtEl>
                                        <p:attrNameLst>
                                          <p:attrName>ppt_x</p:attrName>
                                          <p:attrName>ppt_y</p:attrName>
                                        </p:attrNameLst>
                                      </p:cBhvr>
                                      <p:rCtr x="476" y="0"/>
                                    </p:animMotion>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 grpId="0"/>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US"/>
              <a:t>Click to edit Master text styles</a:t>
            </a:r>
          </a:p>
        </p:txBody>
      </p:sp>
      <p:sp>
        <p:nvSpPr>
          <p:cNvPr id="5" name="Text Placeholder 4"/>
          <p:cNvSpPr>
            <a:spLocks noGrp="1"/>
          </p:cNvSpPr>
          <p:nvPr>
            <p:ph type="body" sz="quarter" idx="13"/>
          </p:nvPr>
        </p:nvSpPr>
        <p:spPr>
          <a:xfrm>
            <a:off x="3131840" y="6093296"/>
            <a:ext cx="5688632" cy="431800"/>
          </a:xfrm>
          <a:prstGeom prst="rect">
            <a:avLst/>
          </a:prstGeom>
        </p:spPr>
        <p:txBody>
          <a:bodyPr bIns="0" anchor="b" anchorCtr="0">
            <a:normAutofit/>
          </a:bodyPr>
          <a:lstStyle>
            <a:lvl1pPr algn="r">
              <a:buNone/>
              <a:defRPr sz="1400" baseline="0">
                <a:solidFill>
                  <a:srgbClr val="A2DA8C"/>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0604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763" y="347121"/>
            <a:ext cx="7907485" cy="833006"/>
          </a:xfrm>
          <a:prstGeom prst="rect">
            <a:avLst/>
          </a:prstGeom>
        </p:spPr>
        <p:txBody>
          <a:bodyPr vert="horz" lIns="0" tIns="0" rIns="0" bIns="0" rtlCol="0" anchor="b" anchorCtr="0">
            <a:noAutofit/>
          </a:bodyPr>
          <a:lstStyle/>
          <a:p>
            <a:r>
              <a:rPr lang="en-US" dirty="0"/>
              <a:t>Click to add Title</a:t>
            </a:r>
          </a:p>
        </p:txBody>
      </p:sp>
      <p:sp>
        <p:nvSpPr>
          <p:cNvPr id="3" name="Text Placeholder 2"/>
          <p:cNvSpPr>
            <a:spLocks noGrp="1"/>
          </p:cNvSpPr>
          <p:nvPr>
            <p:ph type="body" idx="1"/>
          </p:nvPr>
        </p:nvSpPr>
        <p:spPr>
          <a:xfrm>
            <a:off x="890439" y="1292982"/>
            <a:ext cx="7907485" cy="470584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571896" y="6379254"/>
            <a:ext cx="1226029" cy="290734"/>
          </a:xfrm>
          <a:prstGeom prst="rect">
            <a:avLst/>
          </a:prstGeom>
        </p:spPr>
        <p:txBody>
          <a:bodyPr vert="horz" lIns="0" tIns="0" rIns="0" bIns="0" rtlCol="0" anchor="ctr" anchorCtr="0"/>
          <a:lstStyle>
            <a:lvl1pPr algn="r">
              <a:defRPr sz="1200">
                <a:solidFill>
                  <a:schemeClr val="tx1"/>
                </a:solidFill>
              </a:defRPr>
            </a:lvl1pPr>
          </a:lstStyle>
          <a:p>
            <a:fld id="{961FDFF3-09F3-4B48-A0F3-AE2314ADC9EB}" type="slidenum">
              <a:rPr lang="en-GB" smtClean="0"/>
              <a:pPr/>
              <a:t>‹#›</a:t>
            </a:fld>
            <a:endParaRPr lang="en-GB" dirty="0"/>
          </a:p>
        </p:txBody>
      </p:sp>
      <p:cxnSp>
        <p:nvCxnSpPr>
          <p:cNvPr id="7" name="Straight Connector 6">
            <a:extLst>
              <a:ext uri="{FF2B5EF4-FFF2-40B4-BE49-F238E27FC236}">
                <a16:creationId xmlns:a16="http://schemas.microsoft.com/office/drawing/2014/main" id="{D8C86E85-4F80-4608-891E-DF1EBE83608D}"/>
              </a:ext>
            </a:extLst>
          </p:cNvPr>
          <p:cNvCxnSpPr>
            <a:cxnSpLocks/>
          </p:cNvCxnSpPr>
          <p:nvPr userDrawn="1"/>
        </p:nvCxnSpPr>
        <p:spPr>
          <a:xfrm>
            <a:off x="339725" y="6266398"/>
            <a:ext cx="8461523" cy="0"/>
          </a:xfrm>
          <a:prstGeom prst="line">
            <a:avLst/>
          </a:prstGeom>
          <a:ln w="12700">
            <a:solidFill>
              <a:srgbClr val="CACACA"/>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5C422BD9-680C-4588-973B-D03EB9CDEBB8}"/>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33360" y="6248427"/>
            <a:ext cx="1612901" cy="472360"/>
          </a:xfrm>
          <a:prstGeom prst="rect">
            <a:avLst/>
          </a:prstGeom>
        </p:spPr>
      </p:pic>
    </p:spTree>
    <p:extLst>
      <p:ext uri="{BB962C8B-B14F-4D97-AF65-F5344CB8AC3E}">
        <p14:creationId xmlns:p14="http://schemas.microsoft.com/office/powerpoint/2010/main" val="262080369"/>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681" r:id="rId3"/>
    <p:sldLayoutId id="2147483697" r:id="rId4"/>
    <p:sldLayoutId id="2147483685" r:id="rId5"/>
    <p:sldLayoutId id="2147483686" r:id="rId6"/>
    <p:sldLayoutId id="2147483698" r:id="rId7"/>
    <p:sldLayoutId id="2147483699" r:id="rId8"/>
    <p:sldLayoutId id="2147483703" r:id="rId9"/>
    <p:sldLayoutId id="2147483705" r:id="rId10"/>
  </p:sldLayoutIdLst>
  <p:hf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34988"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5963" indent="-173038"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63" userDrawn="1">
          <p15:clr>
            <a:srgbClr val="F26B43"/>
          </p15:clr>
        </p15:guide>
        <p15:guide id="4" pos="214" userDrawn="1">
          <p15:clr>
            <a:srgbClr val="F26B43"/>
          </p15:clr>
        </p15:guide>
        <p15:guide id="5" pos="5542" userDrawn="1">
          <p15:clr>
            <a:srgbClr val="F26B43"/>
          </p15:clr>
        </p15:guide>
        <p15:guide id="6" orient="horz" pos="4104" userDrawn="1">
          <p15:clr>
            <a:srgbClr val="F26B43"/>
          </p15:clr>
        </p15:guide>
        <p15:guide id="7" orient="horz" pos="436" userDrawn="1">
          <p15:clr>
            <a:srgbClr val="F26B43"/>
          </p15:clr>
        </p15:guide>
        <p15:guide id="8"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96964" y="10974732"/>
            <a:ext cx="3797016" cy="830997"/>
          </a:xfrm>
          <a:prstGeom prst="rect">
            <a:avLst/>
          </a:prstGeom>
          <a:noFill/>
        </p:spPr>
        <p:txBody>
          <a:bodyPr wrap="square">
            <a:spAutoFit/>
          </a:bodyPr>
          <a:lstStyle/>
          <a:p>
            <a:pPr algn="ctr" fontAlgn="auto">
              <a:spcBef>
                <a:spcPts val="0"/>
              </a:spcBef>
              <a:spcAft>
                <a:spcPts val="0"/>
              </a:spcAft>
              <a:defRPr/>
            </a:pPr>
            <a:r>
              <a:rPr lang="en-GB" sz="4800" dirty="0">
                <a:latin typeface="+mj-lt"/>
              </a:rPr>
              <a:t>Helen Roy</a:t>
            </a:r>
          </a:p>
        </p:txBody>
      </p:sp>
      <p:sp>
        <p:nvSpPr>
          <p:cNvPr id="2" name="Title 1"/>
          <p:cNvSpPr>
            <a:spLocks noGrp="1"/>
          </p:cNvSpPr>
          <p:nvPr>
            <p:ph type="ctrTitle"/>
          </p:nvPr>
        </p:nvSpPr>
        <p:spPr>
          <a:xfrm>
            <a:off x="72312" y="1443990"/>
            <a:ext cx="4846320" cy="1639723"/>
          </a:xfrm>
        </p:spPr>
        <p:txBody>
          <a:bodyPr/>
          <a:lstStyle/>
          <a:p>
            <a:r>
              <a:rPr lang="en-GB" sz="4800" dirty="0">
                <a:latin typeface="Calibri" panose="020F0502020204030204" pitchFamily="34" charset="0"/>
                <a:cs typeface="Calibri" panose="020F0502020204030204" pitchFamily="34" charset="0"/>
              </a:rPr>
              <a:t>Reporting and visualising information on INNS</a:t>
            </a:r>
          </a:p>
        </p:txBody>
      </p:sp>
      <p:sp>
        <p:nvSpPr>
          <p:cNvPr id="8" name="TextBox 7"/>
          <p:cNvSpPr txBox="1"/>
          <p:nvPr/>
        </p:nvSpPr>
        <p:spPr>
          <a:xfrm>
            <a:off x="471458" y="14650262"/>
            <a:ext cx="3797016" cy="830997"/>
          </a:xfrm>
          <a:prstGeom prst="rect">
            <a:avLst/>
          </a:prstGeom>
          <a:noFill/>
        </p:spPr>
        <p:txBody>
          <a:bodyPr wrap="square">
            <a:spAutoFit/>
          </a:bodyPr>
          <a:lstStyle/>
          <a:p>
            <a:pPr algn="ctr" fontAlgn="auto">
              <a:spcBef>
                <a:spcPts val="0"/>
              </a:spcBef>
              <a:spcAft>
                <a:spcPts val="0"/>
              </a:spcAft>
              <a:defRPr/>
            </a:pPr>
            <a:r>
              <a:rPr lang="en-GB" sz="4800" dirty="0">
                <a:latin typeface="+mj-lt"/>
              </a:rPr>
              <a:t>Helen Roy</a:t>
            </a:r>
          </a:p>
        </p:txBody>
      </p:sp>
      <p:pic>
        <p:nvPicPr>
          <p:cNvPr id="6" name="Picture 2" descr="darwin initative">
            <a:extLst>
              <a:ext uri="{FF2B5EF4-FFF2-40B4-BE49-F238E27FC236}">
                <a16:creationId xmlns:a16="http://schemas.microsoft.com/office/drawing/2014/main" id="{471DA4BF-2CAE-3C80-C7B4-0E5F2C9A4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58" y="4013200"/>
            <a:ext cx="1894363" cy="239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0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A0711F-AFA8-160C-12AB-18590A7CB25A}"/>
              </a:ext>
            </a:extLst>
          </p:cNvPr>
          <p:cNvSpPr>
            <a:spLocks noGrp="1"/>
          </p:cNvSpPr>
          <p:nvPr>
            <p:ph type="sldNum" sz="quarter" idx="10"/>
          </p:nvPr>
        </p:nvSpPr>
        <p:spPr/>
        <p:txBody>
          <a:bodyPr/>
          <a:lstStyle/>
          <a:p>
            <a:fld id="{961FDFF3-09F3-4B48-A0F3-AE2314ADC9EB}" type="slidenum">
              <a:rPr lang="en-GB" smtClean="0"/>
              <a:pPr/>
              <a:t>2</a:t>
            </a:fld>
            <a:endParaRPr lang="en-GB" dirty="0"/>
          </a:p>
        </p:txBody>
      </p:sp>
      <p:sp>
        <p:nvSpPr>
          <p:cNvPr id="3" name="TextBox 2">
            <a:extLst>
              <a:ext uri="{FF2B5EF4-FFF2-40B4-BE49-F238E27FC236}">
                <a16:creationId xmlns:a16="http://schemas.microsoft.com/office/drawing/2014/main" id="{22450122-0790-99BF-DA97-D58FA369F32F}"/>
              </a:ext>
            </a:extLst>
          </p:cNvPr>
          <p:cNvSpPr txBox="1"/>
          <p:nvPr/>
        </p:nvSpPr>
        <p:spPr>
          <a:xfrm>
            <a:off x="0" y="1361440"/>
            <a:ext cx="9144000" cy="3611245"/>
          </a:xfrm>
          <a:prstGeom prst="rect">
            <a:avLst/>
          </a:prstGeom>
          <a:noFill/>
        </p:spPr>
        <p:txBody>
          <a:bodyPr wrap="square" rtlCol="0">
            <a:spAutoFit/>
          </a:bodyPr>
          <a:lstStyle/>
          <a:p>
            <a:r>
              <a:rPr lang="en-GB" sz="4000" dirty="0">
                <a:effectLst/>
                <a:latin typeface="Calibri" panose="020F0502020204030204" pitchFamily="34" charset="0"/>
                <a:ea typeface="Calibri" panose="020F0502020204030204" pitchFamily="34" charset="0"/>
              </a:rPr>
              <a:t>What reports, visualisations or other outputs on invasive non-native species data would be useful for Montserrat? </a:t>
            </a:r>
          </a:p>
          <a:p>
            <a:pPr marL="342900" lvl="0" indent="-342900">
              <a:lnSpc>
                <a:spcPct val="105000"/>
              </a:lnSpc>
              <a:buFont typeface="Calibri" panose="020F0502020204030204" pitchFamily="34" charset="0"/>
              <a:buChar char="-"/>
            </a:pPr>
            <a:r>
              <a:rPr lang="en-GB" sz="4000" dirty="0">
                <a:effectLst/>
                <a:latin typeface="Calibri" panose="020F0502020204030204" pitchFamily="34" charset="0"/>
                <a:ea typeface="Calibri" panose="020F0502020204030204" pitchFamily="34" charset="0"/>
              </a:rPr>
              <a:t>Who are the audiences?</a:t>
            </a:r>
          </a:p>
          <a:p>
            <a:pPr marL="342900" lvl="0" indent="-342900">
              <a:lnSpc>
                <a:spcPct val="105000"/>
              </a:lnSpc>
              <a:spcAft>
                <a:spcPts val="800"/>
              </a:spcAft>
              <a:buFont typeface="Calibri" panose="020F0502020204030204" pitchFamily="34" charset="0"/>
              <a:buChar char="-"/>
            </a:pPr>
            <a:r>
              <a:rPr lang="en-GB" sz="4000" dirty="0">
                <a:effectLst/>
                <a:latin typeface="Calibri" panose="020F0502020204030204" pitchFamily="34" charset="0"/>
                <a:ea typeface="Calibri" panose="020F0502020204030204" pitchFamily="34" charset="0"/>
              </a:rPr>
              <a:t>What do they need?</a:t>
            </a:r>
          </a:p>
          <a:p>
            <a:endParaRPr lang="en-GB" dirty="0"/>
          </a:p>
        </p:txBody>
      </p:sp>
      <p:pic>
        <p:nvPicPr>
          <p:cNvPr id="4" name="Picture 2" descr="Darwin Plus">
            <a:extLst>
              <a:ext uri="{FF2B5EF4-FFF2-40B4-BE49-F238E27FC236}">
                <a16:creationId xmlns:a16="http://schemas.microsoft.com/office/drawing/2014/main" id="{59EAEDC7-6700-2FCF-8131-57E04AFD4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176" y="5572812"/>
            <a:ext cx="1285188" cy="128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5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927" y="0"/>
            <a:ext cx="9395927" cy="728663"/>
          </a:xfrm>
        </p:spPr>
        <p:txBody>
          <a:bodyPr/>
          <a:lstStyle/>
          <a:p>
            <a:r>
              <a:rPr lang="en-GB" dirty="0">
                <a:solidFill>
                  <a:schemeClr val="tx1"/>
                </a:solidFill>
              </a:rPr>
              <a:t>Invasive non-native species indicator</a:t>
            </a:r>
          </a:p>
        </p:txBody>
      </p:sp>
      <p:pic>
        <p:nvPicPr>
          <p:cNvPr id="4" name="Picture 3"/>
          <p:cNvPicPr>
            <a:picLocks noChangeAspect="1"/>
          </p:cNvPicPr>
          <p:nvPr/>
        </p:nvPicPr>
        <p:blipFill>
          <a:blip r:embed="rId2"/>
          <a:stretch>
            <a:fillRect/>
          </a:stretch>
        </p:blipFill>
        <p:spPr>
          <a:xfrm>
            <a:off x="1930749" y="1262814"/>
            <a:ext cx="7095484" cy="45683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362" y="6365290"/>
            <a:ext cx="1846730" cy="353517"/>
          </a:xfrm>
          <a:prstGeom prst="rect">
            <a:avLst/>
          </a:prstGeom>
        </p:spPr>
      </p:pic>
      <p:pic>
        <p:nvPicPr>
          <p:cNvPr id="2050" name="Picture 2" descr="Image result for biodiversity indicators b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39" y="1841862"/>
            <a:ext cx="1985330" cy="28085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JNCC Logo"/>
          <p:cNvPicPr>
            <a:picLocks noChangeAspect="1" noChangeArrowheads="1"/>
          </p:cNvPicPr>
          <p:nvPr/>
        </p:nvPicPr>
        <p:blipFill>
          <a:blip r:embed="rId5" cstate="print"/>
          <a:srcRect/>
          <a:stretch>
            <a:fillRect/>
          </a:stretch>
        </p:blipFill>
        <p:spPr bwMode="auto">
          <a:xfrm>
            <a:off x="3835495" y="6321338"/>
            <a:ext cx="1221082" cy="441419"/>
          </a:xfrm>
          <a:prstGeom prst="rect">
            <a:avLst/>
          </a:prstGeom>
          <a:noFill/>
          <a:ln w="9525">
            <a:noFill/>
            <a:miter lim="800000"/>
            <a:headEnd/>
            <a:tailEnd/>
          </a:ln>
        </p:spPr>
      </p:pic>
    </p:spTree>
    <p:extLst>
      <p:ext uri="{BB962C8B-B14F-4D97-AF65-F5344CB8AC3E}">
        <p14:creationId xmlns:p14="http://schemas.microsoft.com/office/powerpoint/2010/main" val="382837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D9732-5FBA-6D20-623D-779171D579AE}"/>
              </a:ext>
            </a:extLst>
          </p:cNvPr>
          <p:cNvSpPr>
            <a:spLocks noGrp="1"/>
          </p:cNvSpPr>
          <p:nvPr>
            <p:ph type="sldNum" sz="quarter" idx="10"/>
          </p:nvPr>
        </p:nvSpPr>
        <p:spPr/>
        <p:txBody>
          <a:bodyPr/>
          <a:lstStyle/>
          <a:p>
            <a:fld id="{961FDFF3-09F3-4B48-A0F3-AE2314ADC9EB}" type="slidenum">
              <a:rPr lang="en-GB" smtClean="0"/>
              <a:pPr/>
              <a:t>4</a:t>
            </a:fld>
            <a:endParaRPr lang="en-GB" dirty="0"/>
          </a:p>
        </p:txBody>
      </p:sp>
      <p:pic>
        <p:nvPicPr>
          <p:cNvPr id="4" name="Picture 3">
            <a:extLst>
              <a:ext uri="{FF2B5EF4-FFF2-40B4-BE49-F238E27FC236}">
                <a16:creationId xmlns:a16="http://schemas.microsoft.com/office/drawing/2014/main" id="{72A706E8-CFD6-41B3-32B4-FBA6B51ED30C}"/>
              </a:ext>
            </a:extLst>
          </p:cNvPr>
          <p:cNvPicPr>
            <a:picLocks noChangeAspect="1"/>
          </p:cNvPicPr>
          <p:nvPr/>
        </p:nvPicPr>
        <p:blipFill>
          <a:blip r:embed="rId2"/>
          <a:stretch>
            <a:fillRect/>
          </a:stretch>
        </p:blipFill>
        <p:spPr>
          <a:xfrm>
            <a:off x="0" y="609600"/>
            <a:ext cx="5130800" cy="5204576"/>
          </a:xfrm>
          <a:prstGeom prst="rect">
            <a:avLst/>
          </a:prstGeom>
        </p:spPr>
      </p:pic>
      <p:sp>
        <p:nvSpPr>
          <p:cNvPr id="5" name="Text Placeholder 1">
            <a:extLst>
              <a:ext uri="{FF2B5EF4-FFF2-40B4-BE49-F238E27FC236}">
                <a16:creationId xmlns:a16="http://schemas.microsoft.com/office/drawing/2014/main" id="{B2B7F2D0-42B2-6520-FAB4-50502D14645C}"/>
              </a:ext>
            </a:extLst>
          </p:cNvPr>
          <p:cNvSpPr txBox="1">
            <a:spLocks/>
          </p:cNvSpPr>
          <p:nvPr/>
        </p:nvSpPr>
        <p:spPr>
          <a:xfrm>
            <a:off x="0" y="0"/>
            <a:ext cx="9144000" cy="728663"/>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3600" dirty="0">
                <a:latin typeface="Arial" pitchFamily="34" charset="0"/>
                <a:cs typeface="Arial" pitchFamily="34" charset="0"/>
              </a:rPr>
              <a:t>GB Non-Native Species Report Card</a:t>
            </a:r>
          </a:p>
        </p:txBody>
      </p:sp>
      <p:pic>
        <p:nvPicPr>
          <p:cNvPr id="7" name="Picture 6">
            <a:extLst>
              <a:ext uri="{FF2B5EF4-FFF2-40B4-BE49-F238E27FC236}">
                <a16:creationId xmlns:a16="http://schemas.microsoft.com/office/drawing/2014/main" id="{055143B2-C7F3-3BA6-5A7A-A8A9555514B7}"/>
              </a:ext>
            </a:extLst>
          </p:cNvPr>
          <p:cNvPicPr>
            <a:picLocks noChangeAspect="1"/>
          </p:cNvPicPr>
          <p:nvPr/>
        </p:nvPicPr>
        <p:blipFill>
          <a:blip r:embed="rId3"/>
          <a:stretch>
            <a:fillRect/>
          </a:stretch>
        </p:blipFill>
        <p:spPr>
          <a:xfrm>
            <a:off x="4917846" y="819151"/>
            <a:ext cx="4097108" cy="5429249"/>
          </a:xfrm>
          <a:prstGeom prst="rect">
            <a:avLst/>
          </a:prstGeom>
        </p:spPr>
      </p:pic>
    </p:spTree>
    <p:extLst>
      <p:ext uri="{BB962C8B-B14F-4D97-AF65-F5344CB8AC3E}">
        <p14:creationId xmlns:p14="http://schemas.microsoft.com/office/powerpoint/2010/main" val="135046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5D9732-5FBA-6D20-623D-779171D579AE}"/>
              </a:ext>
            </a:extLst>
          </p:cNvPr>
          <p:cNvSpPr>
            <a:spLocks noGrp="1"/>
          </p:cNvSpPr>
          <p:nvPr>
            <p:ph type="sldNum" sz="quarter" idx="10"/>
          </p:nvPr>
        </p:nvSpPr>
        <p:spPr/>
        <p:txBody>
          <a:bodyPr/>
          <a:lstStyle/>
          <a:p>
            <a:fld id="{961FDFF3-09F3-4B48-A0F3-AE2314ADC9EB}" type="slidenum">
              <a:rPr lang="en-GB" smtClean="0"/>
              <a:pPr/>
              <a:t>5</a:t>
            </a:fld>
            <a:endParaRPr lang="en-GB" dirty="0"/>
          </a:p>
        </p:txBody>
      </p:sp>
      <p:sp>
        <p:nvSpPr>
          <p:cNvPr id="5" name="Text Placeholder 1">
            <a:extLst>
              <a:ext uri="{FF2B5EF4-FFF2-40B4-BE49-F238E27FC236}">
                <a16:creationId xmlns:a16="http://schemas.microsoft.com/office/drawing/2014/main" id="{B2B7F2D0-42B2-6520-FAB4-50502D14645C}"/>
              </a:ext>
            </a:extLst>
          </p:cNvPr>
          <p:cNvSpPr txBox="1">
            <a:spLocks/>
          </p:cNvSpPr>
          <p:nvPr/>
        </p:nvSpPr>
        <p:spPr>
          <a:xfrm>
            <a:off x="0" y="0"/>
            <a:ext cx="9144000" cy="728663"/>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3600" dirty="0">
                <a:latin typeface="Arial" pitchFamily="34" charset="0"/>
                <a:cs typeface="Arial" pitchFamily="34" charset="0"/>
              </a:rPr>
              <a:t>Global Biodiversity Framework</a:t>
            </a:r>
          </a:p>
        </p:txBody>
      </p:sp>
      <p:sp>
        <p:nvSpPr>
          <p:cNvPr id="3" name="TextBox 2">
            <a:extLst>
              <a:ext uri="{FF2B5EF4-FFF2-40B4-BE49-F238E27FC236}">
                <a16:creationId xmlns:a16="http://schemas.microsoft.com/office/drawing/2014/main" id="{CEBB5991-B09A-15A1-E38F-074090BA28A9}"/>
              </a:ext>
            </a:extLst>
          </p:cNvPr>
          <p:cNvSpPr txBox="1"/>
          <p:nvPr/>
        </p:nvSpPr>
        <p:spPr>
          <a:xfrm>
            <a:off x="81279" y="1259840"/>
            <a:ext cx="8716645" cy="4832092"/>
          </a:xfrm>
          <a:prstGeom prst="rect">
            <a:avLst/>
          </a:prstGeom>
          <a:noFill/>
        </p:spPr>
        <p:txBody>
          <a:bodyPr wrap="square" rtlCol="0">
            <a:spAutoFit/>
          </a:bodyPr>
          <a:lstStyle/>
          <a:p>
            <a:pPr algn="l"/>
            <a:r>
              <a:rPr lang="en-GB" sz="2800" b="1" i="0" dirty="0">
                <a:solidFill>
                  <a:srgbClr val="4D4D4D"/>
                </a:solidFill>
                <a:effectLst/>
                <a:latin typeface="Calibri" panose="020F0502020204030204" pitchFamily="34" charset="0"/>
                <a:cs typeface="Calibri" panose="020F0502020204030204" pitchFamily="34" charset="0"/>
              </a:rPr>
              <a:t>TARGET 6</a:t>
            </a:r>
            <a:endParaRPr lang="en-GB" sz="2800" b="0" i="0" dirty="0">
              <a:solidFill>
                <a:srgbClr val="4D4D4D"/>
              </a:solidFill>
              <a:effectLst/>
              <a:latin typeface="Calibri" panose="020F0502020204030204" pitchFamily="34" charset="0"/>
              <a:cs typeface="Calibri" panose="020F0502020204030204" pitchFamily="34" charset="0"/>
            </a:endParaRPr>
          </a:p>
          <a:p>
            <a:pPr algn="l"/>
            <a:r>
              <a:rPr lang="en-GB" sz="2800" b="0" i="0" dirty="0">
                <a:solidFill>
                  <a:srgbClr val="4D4D4D"/>
                </a:solidFill>
                <a:effectLst/>
                <a:latin typeface="Calibri" panose="020F0502020204030204" pitchFamily="34" charset="0"/>
                <a:cs typeface="Calibri" panose="020F0502020204030204" pitchFamily="34" charset="0"/>
              </a:rPr>
              <a:t>Eliminate, minimize, reduce and or mitigate the impacts of invasive alien species on biodiversity and ecosystem services by identifying and managing pathways of the introduction of alien species, preventing the introduction and establishment of priority invasive alien species, reducing the rates of introduction and establishment of other known or potential invasive alien species by at least 50 per cent, by 2030, eradicating or controlling invasive alien species especially in priority sites, such as islands .</a:t>
            </a: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608435"/>
      </p:ext>
    </p:extLst>
  </p:cSld>
  <p:clrMapOvr>
    <a:masterClrMapping/>
  </p:clrMapOvr>
</p:sld>
</file>

<file path=ppt/theme/theme1.xml><?xml version="1.0" encoding="utf-8"?>
<a:theme xmlns:a="http://schemas.openxmlformats.org/drawingml/2006/main" name="CEH Theme">
  <a:themeElements>
    <a:clrScheme name="CEH">
      <a:dk1>
        <a:srgbClr val="575756"/>
      </a:dk1>
      <a:lt1>
        <a:sysClr val="window" lastClr="FFFFFF"/>
      </a:lt1>
      <a:dk2>
        <a:srgbClr val="0282A4"/>
      </a:dk2>
      <a:lt2>
        <a:srgbClr val="E7E6E6"/>
      </a:lt2>
      <a:accent1>
        <a:srgbClr val="4B94A4"/>
      </a:accent1>
      <a:accent2>
        <a:srgbClr val="A1D683"/>
      </a:accent2>
      <a:accent3>
        <a:srgbClr val="148082"/>
      </a:accent3>
      <a:accent4>
        <a:srgbClr val="73A657"/>
      </a:accent4>
      <a:accent5>
        <a:srgbClr val="333333"/>
      </a:accent5>
      <a:accent6>
        <a:srgbClr val="3C7854"/>
      </a:accent6>
      <a:hlink>
        <a:srgbClr val="4B94A4"/>
      </a:hlink>
      <a:folHlink>
        <a:srgbClr val="A1D683"/>
      </a:folHlink>
    </a:clrScheme>
    <a:fontScheme name="CEH">
      <a:majorFont>
        <a:latin typeface="Cambria"/>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CEH Presentation Template_Standard -English.pptx [Read-Only]" id="{F18C7EF6-0A2A-4BF5-8261-D1F28EB2731E}" vid="{922A7D88-F0D6-449C-9BAA-6B6306FCC7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434555FC5069488214DC184E1A40D0" ma:contentTypeVersion="15" ma:contentTypeDescription="Create a new document." ma:contentTypeScope="" ma:versionID="dfa2378ec4ce62403fda8fb09c0be5a6">
  <xsd:schema xmlns:xsd="http://www.w3.org/2001/XMLSchema" xmlns:xs="http://www.w3.org/2001/XMLSchema" xmlns:p="http://schemas.microsoft.com/office/2006/metadata/properties" xmlns:ns2="ac71f5af-45bf-417d-9b0c-31c0abc7775b" xmlns:ns3="8fe787a5-7476-4b36-a333-c20c98769fb2" xmlns:ns4="610e4e47-46e6-4f2b-9ca4-abb19d7f29fa" targetNamespace="http://schemas.microsoft.com/office/2006/metadata/properties" ma:root="true" ma:fieldsID="cd7d4bfbbf70d90cb15bea8fe0015021" ns2:_="" ns3:_="" ns4:_="">
    <xsd:import namespace="ac71f5af-45bf-417d-9b0c-31c0abc7775b"/>
    <xsd:import namespace="8fe787a5-7476-4b36-a333-c20c98769fb2"/>
    <xsd:import namespace="610e4e47-46e6-4f2b-9ca4-abb19d7f29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71f5af-45bf-417d-9b0c-31c0abc777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ea2160-29c6-45a3-9bc6-8bc28cb089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e787a5-7476-4b36-a333-c20c98769f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fcc71db-2776-4bf0-a4f0-7cf64b08be44}" ma:internalName="TaxCatchAll" ma:showField="CatchAllData" ma:web="610e4e47-46e6-4f2b-9ca4-abb19d7f29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0e4e47-46e6-4f2b-9ca4-abb19d7f29f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e787a5-7476-4b36-a333-c20c98769fb2" xsi:nil="true"/>
    <lcf76f155ced4ddcb4097134ff3c332f xmlns="ac71f5af-45bf-417d-9b0c-31c0abc7775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85E172-6341-4D50-AF77-9DCA320E1A3F}"/>
</file>

<file path=customXml/itemProps2.xml><?xml version="1.0" encoding="utf-8"?>
<ds:datastoreItem xmlns:ds="http://schemas.openxmlformats.org/officeDocument/2006/customXml" ds:itemID="{6B85D50E-42BF-4803-9DE2-CC9A4E48DB5B}"/>
</file>

<file path=customXml/itemProps3.xml><?xml version="1.0" encoding="utf-8"?>
<ds:datastoreItem xmlns:ds="http://schemas.openxmlformats.org/officeDocument/2006/customXml" ds:itemID="{2E070C10-072A-49AD-B4E7-82815FCDFBD6}"/>
</file>

<file path=docProps/app.xml><?xml version="1.0" encoding="utf-8"?>
<Properties xmlns="http://schemas.openxmlformats.org/officeDocument/2006/extended-properties" xmlns:vt="http://schemas.openxmlformats.org/officeDocument/2006/docPropsVTypes">
  <Template/>
  <TotalTime>2523</TotalTime>
  <Words>138</Words>
  <Application>Microsoft Office PowerPoint</Application>
  <PresentationFormat>On-screen Show (4:3)</PresentationFormat>
  <Paragraphs>15</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Cambria</vt:lpstr>
      <vt:lpstr>CEH Theme</vt:lpstr>
      <vt:lpstr>Reporting and visualising information on INNS</vt:lpstr>
      <vt:lpstr>PowerPoint Presentation</vt:lpstr>
      <vt:lpstr>PowerPoint Presentation</vt:lpstr>
      <vt:lpstr>PowerPoint Presentation</vt:lpstr>
      <vt:lpstr>PowerPoint Presentation</vt:lpstr>
    </vt:vector>
  </TitlesOfParts>
  <Company>CEH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Presentation Title</dc:title>
  <dc:creator>Roy, Helen E.</dc:creator>
  <cp:lastModifiedBy>Helen Roy</cp:lastModifiedBy>
  <cp:revision>184</cp:revision>
  <dcterms:created xsi:type="dcterms:W3CDTF">2019-12-08T08:26:43Z</dcterms:created>
  <dcterms:modified xsi:type="dcterms:W3CDTF">2024-03-19T00:25:30Z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0x010100A2434555FC5069488214DC184E1A40D0</vt:lpwstr>
  </property>
</Properties>
</file>